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 id="2147483713" r:id="rId2"/>
  </p:sldMasterIdLst>
  <p:sldIdLst>
    <p:sldId id="274" r:id="rId3"/>
    <p:sldId id="275" r:id="rId4"/>
    <p:sldId id="268" r:id="rId5"/>
    <p:sldId id="262" r:id="rId6"/>
    <p:sldId id="264" r:id="rId7"/>
    <p:sldId id="279" r:id="rId8"/>
    <p:sldId id="273" r:id="rId9"/>
    <p:sldId id="278" r:id="rId10"/>
    <p:sldId id="267" r:id="rId11"/>
    <p:sldId id="269" r:id="rId12"/>
    <p:sldId id="271" r:id="rId13"/>
    <p:sldId id="287" r:id="rId14"/>
    <p:sldId id="284" r:id="rId15"/>
    <p:sldId id="281" r:id="rId16"/>
    <p:sldId id="280" r:id="rId17"/>
    <p:sldId id="285" r:id="rId18"/>
    <p:sldId id="282" r:id="rId19"/>
    <p:sldId id="289" r:id="rId20"/>
    <p:sldId id="288" r:id="rId21"/>
    <p:sldId id="291" r:id="rId22"/>
    <p:sldId id="286" r:id="rId23"/>
    <p:sldId id="276"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66ED6C-54B5-43A5-B78E-A9226A74A067}" v="22" dt="2023-08-16T20:21:46.4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98" autoAdjust="0"/>
    <p:restoredTop sz="94660"/>
  </p:normalViewPr>
  <p:slideViewPr>
    <p:cSldViewPr snapToGrid="0">
      <p:cViewPr varScale="1">
        <p:scale>
          <a:sx n="85" d="100"/>
          <a:sy n="85" d="100"/>
        </p:scale>
        <p:origin x="408"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hna Alex" userId="c49b78af8f3ab098" providerId="LiveId" clId="{4C66ED6C-54B5-43A5-B78E-A9226A74A067}"/>
    <pc:docChg chg="undo redo custSel delSld modSld">
      <pc:chgData name="Ashna Alex" userId="c49b78af8f3ab098" providerId="LiveId" clId="{4C66ED6C-54B5-43A5-B78E-A9226A74A067}" dt="2023-08-16T21:44:29.722" v="247" actId="47"/>
      <pc:docMkLst>
        <pc:docMk/>
      </pc:docMkLst>
      <pc:sldChg chg="del">
        <pc:chgData name="Ashna Alex" userId="c49b78af8f3ab098" providerId="LiveId" clId="{4C66ED6C-54B5-43A5-B78E-A9226A74A067}" dt="2023-08-16T21:44:29.722" v="247" actId="47"/>
        <pc:sldMkLst>
          <pc:docMk/>
          <pc:sldMk cId="364906383" sldId="257"/>
        </pc:sldMkLst>
      </pc:sldChg>
      <pc:sldChg chg="del">
        <pc:chgData name="Ashna Alex" userId="c49b78af8f3ab098" providerId="LiveId" clId="{4C66ED6C-54B5-43A5-B78E-A9226A74A067}" dt="2023-08-16T20:07:34.143" v="0" actId="47"/>
        <pc:sldMkLst>
          <pc:docMk/>
          <pc:sldMk cId="4050220573" sldId="258"/>
        </pc:sldMkLst>
      </pc:sldChg>
      <pc:sldChg chg="addSp delSp modSp mod setBg setClrOvrMap">
        <pc:chgData name="Ashna Alex" userId="c49b78af8f3ab098" providerId="LiveId" clId="{4C66ED6C-54B5-43A5-B78E-A9226A74A067}" dt="2023-08-16T20:18:38.905" v="202"/>
        <pc:sldMkLst>
          <pc:docMk/>
          <pc:sldMk cId="2305497170" sldId="264"/>
        </pc:sldMkLst>
        <pc:spChg chg="add mod ord">
          <ac:chgData name="Ashna Alex" userId="c49b78af8f3ab098" providerId="LiveId" clId="{4C66ED6C-54B5-43A5-B78E-A9226A74A067}" dt="2023-08-16T20:18:38.905" v="202"/>
          <ac:spMkLst>
            <pc:docMk/>
            <pc:sldMk cId="2305497170" sldId="264"/>
            <ac:spMk id="3" creationId="{1F078E63-AFB4-6E90-B124-2F10BC3AF25B}"/>
          </ac:spMkLst>
        </pc:spChg>
        <pc:spChg chg="ord">
          <ac:chgData name="Ashna Alex" userId="c49b78af8f3ab098" providerId="LiveId" clId="{4C66ED6C-54B5-43A5-B78E-A9226A74A067}" dt="2023-08-16T20:15:19.244" v="169" actId="26606"/>
          <ac:spMkLst>
            <pc:docMk/>
            <pc:sldMk cId="2305497170" sldId="264"/>
            <ac:spMk id="4" creationId="{0D079792-566C-BE48-73AC-FFD3E211E225}"/>
          </ac:spMkLst>
        </pc:spChg>
        <pc:spChg chg="add mod">
          <ac:chgData name="Ashna Alex" userId="c49b78af8f3ab098" providerId="LiveId" clId="{4C66ED6C-54B5-43A5-B78E-A9226A74A067}" dt="2023-08-16T20:14:54.753" v="164"/>
          <ac:spMkLst>
            <pc:docMk/>
            <pc:sldMk cId="2305497170" sldId="264"/>
            <ac:spMk id="11" creationId="{B8491D7E-D85E-0FC8-D824-B141F22EAF42}"/>
          </ac:spMkLst>
        </pc:spChg>
        <pc:spChg chg="add mod">
          <ac:chgData name="Ashna Alex" userId="c49b78af8f3ab098" providerId="LiveId" clId="{4C66ED6C-54B5-43A5-B78E-A9226A74A067}" dt="2023-08-16T20:14:54.753" v="164"/>
          <ac:spMkLst>
            <pc:docMk/>
            <pc:sldMk cId="2305497170" sldId="264"/>
            <ac:spMk id="12" creationId="{AD0FB066-F69F-943F-D291-AD2D0D8D9E73}"/>
          </ac:spMkLst>
        </pc:spChg>
        <pc:spChg chg="add mod">
          <ac:chgData name="Ashna Alex" userId="c49b78af8f3ab098" providerId="LiveId" clId="{4C66ED6C-54B5-43A5-B78E-A9226A74A067}" dt="2023-08-16T20:14:54.753" v="164"/>
          <ac:spMkLst>
            <pc:docMk/>
            <pc:sldMk cId="2305497170" sldId="264"/>
            <ac:spMk id="13" creationId="{BF26C2F8-093A-FC91-CBD0-D952BC2F1284}"/>
          </ac:spMkLst>
        </pc:spChg>
        <pc:spChg chg="add mod">
          <ac:chgData name="Ashna Alex" userId="c49b78af8f3ab098" providerId="LiveId" clId="{4C66ED6C-54B5-43A5-B78E-A9226A74A067}" dt="2023-08-16T20:14:54.753" v="164"/>
          <ac:spMkLst>
            <pc:docMk/>
            <pc:sldMk cId="2305497170" sldId="264"/>
            <ac:spMk id="14" creationId="{948B4F23-671E-5664-7E9B-0AC6E9F570CD}"/>
          </ac:spMkLst>
        </pc:spChg>
        <pc:spChg chg="add mod">
          <ac:chgData name="Ashna Alex" userId="c49b78af8f3ab098" providerId="LiveId" clId="{4C66ED6C-54B5-43A5-B78E-A9226A74A067}" dt="2023-08-16T20:14:54.753" v="164"/>
          <ac:spMkLst>
            <pc:docMk/>
            <pc:sldMk cId="2305497170" sldId="264"/>
            <ac:spMk id="15" creationId="{074E00B7-ACAB-3E29-6FC7-05DE04ED3F6A}"/>
          </ac:spMkLst>
        </pc:spChg>
        <pc:spChg chg="add mod">
          <ac:chgData name="Ashna Alex" userId="c49b78af8f3ab098" providerId="LiveId" clId="{4C66ED6C-54B5-43A5-B78E-A9226A74A067}" dt="2023-08-16T20:14:54.753" v="164"/>
          <ac:spMkLst>
            <pc:docMk/>
            <pc:sldMk cId="2305497170" sldId="264"/>
            <ac:spMk id="16" creationId="{324A7182-406C-5C00-5471-BE410E6908AA}"/>
          </ac:spMkLst>
        </pc:spChg>
        <pc:spChg chg="add mod">
          <ac:chgData name="Ashna Alex" userId="c49b78af8f3ab098" providerId="LiveId" clId="{4C66ED6C-54B5-43A5-B78E-A9226A74A067}" dt="2023-08-16T20:14:54.753" v="164"/>
          <ac:spMkLst>
            <pc:docMk/>
            <pc:sldMk cId="2305497170" sldId="264"/>
            <ac:spMk id="17" creationId="{258A9A4E-41E6-46BE-36F4-72D4A73B2916}"/>
          </ac:spMkLst>
        </pc:spChg>
        <pc:spChg chg="add mod">
          <ac:chgData name="Ashna Alex" userId="c49b78af8f3ab098" providerId="LiveId" clId="{4C66ED6C-54B5-43A5-B78E-A9226A74A067}" dt="2023-08-16T20:14:54.753" v="164"/>
          <ac:spMkLst>
            <pc:docMk/>
            <pc:sldMk cId="2305497170" sldId="264"/>
            <ac:spMk id="18" creationId="{CDFD4B62-0BAF-29D2-ABC1-09F888BF25C7}"/>
          </ac:spMkLst>
        </pc:spChg>
        <pc:spChg chg="add mod">
          <ac:chgData name="Ashna Alex" userId="c49b78af8f3ab098" providerId="LiveId" clId="{4C66ED6C-54B5-43A5-B78E-A9226A74A067}" dt="2023-08-16T20:14:54.753" v="164"/>
          <ac:spMkLst>
            <pc:docMk/>
            <pc:sldMk cId="2305497170" sldId="264"/>
            <ac:spMk id="19" creationId="{D0A2C22D-3E6A-F6EC-CE48-32FD740A3612}"/>
          </ac:spMkLst>
        </pc:spChg>
        <pc:spChg chg="add mod">
          <ac:chgData name="Ashna Alex" userId="c49b78af8f3ab098" providerId="LiveId" clId="{4C66ED6C-54B5-43A5-B78E-A9226A74A067}" dt="2023-08-16T20:14:54.753" v="164"/>
          <ac:spMkLst>
            <pc:docMk/>
            <pc:sldMk cId="2305497170" sldId="264"/>
            <ac:spMk id="20" creationId="{6C939DAB-7D61-CBD0-97AF-22B303823663}"/>
          </ac:spMkLst>
        </pc:spChg>
        <pc:spChg chg="add mod">
          <ac:chgData name="Ashna Alex" userId="c49b78af8f3ab098" providerId="LiveId" clId="{4C66ED6C-54B5-43A5-B78E-A9226A74A067}" dt="2023-08-16T20:14:54.753" v="164"/>
          <ac:spMkLst>
            <pc:docMk/>
            <pc:sldMk cId="2305497170" sldId="264"/>
            <ac:spMk id="21" creationId="{52A4F5D4-D6CD-8BBC-741D-4F5E0F95EF20}"/>
          </ac:spMkLst>
        </pc:spChg>
        <pc:spChg chg="add mod">
          <ac:chgData name="Ashna Alex" userId="c49b78af8f3ab098" providerId="LiveId" clId="{4C66ED6C-54B5-43A5-B78E-A9226A74A067}" dt="2023-08-16T20:14:54.753" v="164"/>
          <ac:spMkLst>
            <pc:docMk/>
            <pc:sldMk cId="2305497170" sldId="264"/>
            <ac:spMk id="22" creationId="{68DCB7EC-8836-3C4C-1CC8-B2AFEEB62119}"/>
          </ac:spMkLst>
        </pc:spChg>
        <pc:spChg chg="add del mod">
          <ac:chgData name="Ashna Alex" userId="c49b78af8f3ab098" providerId="LiveId" clId="{4C66ED6C-54B5-43A5-B78E-A9226A74A067}" dt="2023-08-16T20:15:27.717" v="172" actId="26606"/>
          <ac:spMkLst>
            <pc:docMk/>
            <pc:sldMk cId="2305497170" sldId="264"/>
            <ac:spMk id="23" creationId="{718A6A6A-B42E-CD0E-1491-C628F8A313BA}"/>
          </ac:spMkLst>
        </pc:spChg>
        <pc:spChg chg="del">
          <ac:chgData name="Ashna Alex" userId="c49b78af8f3ab098" providerId="LiveId" clId="{4C66ED6C-54B5-43A5-B78E-A9226A74A067}" dt="2023-08-16T20:14:40.889" v="162" actId="26606"/>
          <ac:spMkLst>
            <pc:docMk/>
            <pc:sldMk cId="2305497170" sldId="264"/>
            <ac:spMk id="121" creationId="{989BE678-777B-482A-A616-FEDC47B162E5}"/>
          </ac:spMkLst>
        </pc:spChg>
        <pc:spChg chg="del">
          <ac:chgData name="Ashna Alex" userId="c49b78af8f3ab098" providerId="LiveId" clId="{4C66ED6C-54B5-43A5-B78E-A9226A74A067}" dt="2023-08-16T20:14:40.889" v="162" actId="26606"/>
          <ac:spMkLst>
            <pc:docMk/>
            <pc:sldMk cId="2305497170" sldId="264"/>
            <ac:spMk id="127" creationId="{D28BE0C3-2102-4820-B88B-A448B1840D14}"/>
          </ac:spMkLst>
        </pc:spChg>
        <pc:spChg chg="del">
          <ac:chgData name="Ashna Alex" userId="c49b78af8f3ab098" providerId="LiveId" clId="{4C66ED6C-54B5-43A5-B78E-A9226A74A067}" dt="2023-08-16T20:14:40.889" v="162" actId="26606"/>
          <ac:spMkLst>
            <pc:docMk/>
            <pc:sldMk cId="2305497170" sldId="264"/>
            <ac:spMk id="129" creationId="{909FE742-1A27-4AEF-B5F0-F8C383EAB1D7}"/>
          </ac:spMkLst>
        </pc:spChg>
        <pc:spChg chg="add del">
          <ac:chgData name="Ashna Alex" userId="c49b78af8f3ab098" providerId="LiveId" clId="{4C66ED6C-54B5-43A5-B78E-A9226A74A067}" dt="2023-08-16T20:15:27.717" v="172" actId="26606"/>
          <ac:spMkLst>
            <pc:docMk/>
            <pc:sldMk cId="2305497170" sldId="264"/>
            <ac:spMk id="138" creationId="{4AC0CD9D-7610-4620-93B4-798CCD9AB581}"/>
          </ac:spMkLst>
        </pc:spChg>
        <pc:spChg chg="add del">
          <ac:chgData name="Ashna Alex" userId="c49b78af8f3ab098" providerId="LiveId" clId="{4C66ED6C-54B5-43A5-B78E-A9226A74A067}" dt="2023-08-16T20:15:27.717" v="172" actId="26606"/>
          <ac:spMkLst>
            <pc:docMk/>
            <pc:sldMk cId="2305497170" sldId="264"/>
            <ac:spMk id="144" creationId="{DE4D62F9-188E-4530-84C2-24BDEE4BEB82}"/>
          </ac:spMkLst>
        </pc:spChg>
        <pc:spChg chg="add del">
          <ac:chgData name="Ashna Alex" userId="c49b78af8f3ab098" providerId="LiveId" clId="{4C66ED6C-54B5-43A5-B78E-A9226A74A067}" dt="2023-08-16T20:15:27.717" v="172" actId="26606"/>
          <ac:spMkLst>
            <pc:docMk/>
            <pc:sldMk cId="2305497170" sldId="264"/>
            <ac:spMk id="146" creationId="{14A2F755-5219-4C4E-9378-2C80BB08DF8E}"/>
          </ac:spMkLst>
        </pc:spChg>
        <pc:spChg chg="add del">
          <ac:chgData name="Ashna Alex" userId="c49b78af8f3ab098" providerId="LiveId" clId="{4C66ED6C-54B5-43A5-B78E-A9226A74A067}" dt="2023-08-16T20:15:27.717" v="172" actId="26606"/>
          <ac:spMkLst>
            <pc:docMk/>
            <pc:sldMk cId="2305497170" sldId="264"/>
            <ac:spMk id="148" creationId="{BA042B41-CFBF-4E11-965F-B1906826A847}"/>
          </ac:spMkLst>
        </pc:spChg>
        <pc:spChg chg="add del">
          <ac:chgData name="Ashna Alex" userId="c49b78af8f3ab098" providerId="LiveId" clId="{4C66ED6C-54B5-43A5-B78E-A9226A74A067}" dt="2023-08-16T20:15:27.717" v="172" actId="26606"/>
          <ac:spMkLst>
            <pc:docMk/>
            <pc:sldMk cId="2305497170" sldId="264"/>
            <ac:spMk id="150" creationId="{ED9FFD70-7E69-43F7-BAFF-08A75B3AE097}"/>
          </ac:spMkLst>
        </pc:spChg>
        <pc:spChg chg="add del">
          <ac:chgData name="Ashna Alex" userId="c49b78af8f3ab098" providerId="LiveId" clId="{4C66ED6C-54B5-43A5-B78E-A9226A74A067}" dt="2023-08-16T20:15:27.717" v="172" actId="26606"/>
          <ac:spMkLst>
            <pc:docMk/>
            <pc:sldMk cId="2305497170" sldId="264"/>
            <ac:spMk id="152" creationId="{9A87AD7E-457F-4836-8DDE-FFE0F009388A}"/>
          </ac:spMkLst>
        </pc:spChg>
        <pc:spChg chg="add del">
          <ac:chgData name="Ashna Alex" userId="c49b78af8f3ab098" providerId="LiveId" clId="{4C66ED6C-54B5-43A5-B78E-A9226A74A067}" dt="2023-08-16T20:15:19.244" v="169" actId="26606"/>
          <ac:spMkLst>
            <pc:docMk/>
            <pc:sldMk cId="2305497170" sldId="264"/>
            <ac:spMk id="161" creationId="{4FA533C5-33E3-4611-AF9F-72811D8B26A6}"/>
          </ac:spMkLst>
        </pc:spChg>
        <pc:spChg chg="add del">
          <ac:chgData name="Ashna Alex" userId="c49b78af8f3ab098" providerId="LiveId" clId="{4C66ED6C-54B5-43A5-B78E-A9226A74A067}" dt="2023-08-16T20:18:15.098" v="199" actId="26606"/>
          <ac:spMkLst>
            <pc:docMk/>
            <pc:sldMk cId="2305497170" sldId="264"/>
            <ac:spMk id="162" creationId="{C393B4A7-6ABF-423D-A762-3CDB4897A833}"/>
          </ac:spMkLst>
        </pc:spChg>
        <pc:spChg chg="add del">
          <ac:chgData name="Ashna Alex" userId="c49b78af8f3ab098" providerId="LiveId" clId="{4C66ED6C-54B5-43A5-B78E-A9226A74A067}" dt="2023-08-16T20:15:19.244" v="169" actId="26606"/>
          <ac:spMkLst>
            <pc:docMk/>
            <pc:sldMk cId="2305497170" sldId="264"/>
            <ac:spMk id="167" creationId="{87F0FDC4-AD8C-47D9-9131-623C98ADB0AE}"/>
          </ac:spMkLst>
        </pc:spChg>
        <pc:spChg chg="add del">
          <ac:chgData name="Ashna Alex" userId="c49b78af8f3ab098" providerId="LiveId" clId="{4C66ED6C-54B5-43A5-B78E-A9226A74A067}" dt="2023-08-16T20:18:15.098" v="199" actId="26606"/>
          <ac:spMkLst>
            <pc:docMk/>
            <pc:sldMk cId="2305497170" sldId="264"/>
            <ac:spMk id="168" creationId="{01AD250C-F2EA-449F-9B14-DF5BB674C500}"/>
          </ac:spMkLst>
        </pc:spChg>
        <pc:spChg chg="add del">
          <ac:chgData name="Ashna Alex" userId="c49b78af8f3ab098" providerId="LiveId" clId="{4C66ED6C-54B5-43A5-B78E-A9226A74A067}" dt="2023-08-16T20:15:19.244" v="169" actId="26606"/>
          <ac:spMkLst>
            <pc:docMk/>
            <pc:sldMk cId="2305497170" sldId="264"/>
            <ac:spMk id="169" creationId="{74CD14DB-BB81-479F-A1FC-1C75640E9F84}"/>
          </ac:spMkLst>
        </pc:spChg>
        <pc:spChg chg="add del">
          <ac:chgData name="Ashna Alex" userId="c49b78af8f3ab098" providerId="LiveId" clId="{4C66ED6C-54B5-43A5-B78E-A9226A74A067}" dt="2023-08-16T20:18:15.098" v="199" actId="26606"/>
          <ac:spMkLst>
            <pc:docMk/>
            <pc:sldMk cId="2305497170" sldId="264"/>
            <ac:spMk id="170" creationId="{ABE6F9A3-300E-47F5-B41C-C8C5E758DE7C}"/>
          </ac:spMkLst>
        </pc:spChg>
        <pc:spChg chg="add del">
          <ac:chgData name="Ashna Alex" userId="c49b78af8f3ab098" providerId="LiveId" clId="{4C66ED6C-54B5-43A5-B78E-A9226A74A067}" dt="2023-08-16T20:15:19.244" v="169" actId="26606"/>
          <ac:spMkLst>
            <pc:docMk/>
            <pc:sldMk cId="2305497170" sldId="264"/>
            <ac:spMk id="171" creationId="{C943A91B-7CA7-4592-A975-73B1BF8C4C74}"/>
          </ac:spMkLst>
        </pc:spChg>
        <pc:spChg chg="add del">
          <ac:chgData name="Ashna Alex" userId="c49b78af8f3ab098" providerId="LiveId" clId="{4C66ED6C-54B5-43A5-B78E-A9226A74A067}" dt="2023-08-16T20:18:15.098" v="199" actId="26606"/>
          <ac:spMkLst>
            <pc:docMk/>
            <pc:sldMk cId="2305497170" sldId="264"/>
            <ac:spMk id="172" creationId="{61B4701B-39FE-43B8-86AA-D6B8789C2207}"/>
          </ac:spMkLst>
        </pc:spChg>
        <pc:spChg chg="add del">
          <ac:chgData name="Ashna Alex" userId="c49b78af8f3ab098" providerId="LiveId" clId="{4C66ED6C-54B5-43A5-B78E-A9226A74A067}" dt="2023-08-16T20:15:19.244" v="169" actId="26606"/>
          <ac:spMkLst>
            <pc:docMk/>
            <pc:sldMk cId="2305497170" sldId="264"/>
            <ac:spMk id="173" creationId="{EC471314-E46A-414B-8D91-74880E84F187}"/>
          </ac:spMkLst>
        </pc:spChg>
        <pc:spChg chg="add del">
          <ac:chgData name="Ashna Alex" userId="c49b78af8f3ab098" providerId="LiveId" clId="{4C66ED6C-54B5-43A5-B78E-A9226A74A067}" dt="2023-08-16T20:18:15.098" v="199" actId="26606"/>
          <ac:spMkLst>
            <pc:docMk/>
            <pc:sldMk cId="2305497170" sldId="264"/>
            <ac:spMk id="174" creationId="{E9A7EF13-49FA-4355-971A-34B065F35022}"/>
          </ac:spMkLst>
        </pc:spChg>
        <pc:spChg chg="add del">
          <ac:chgData name="Ashna Alex" userId="c49b78af8f3ab098" providerId="LiveId" clId="{4C66ED6C-54B5-43A5-B78E-A9226A74A067}" dt="2023-08-16T20:15:19.244" v="169" actId="26606"/>
          <ac:spMkLst>
            <pc:docMk/>
            <pc:sldMk cId="2305497170" sldId="264"/>
            <ac:spMk id="175" creationId="{6A681326-1C9D-44A3-A627-3871BDAE4127}"/>
          </ac:spMkLst>
        </pc:spChg>
        <pc:spChg chg="add del">
          <ac:chgData name="Ashna Alex" userId="c49b78af8f3ab098" providerId="LiveId" clId="{4C66ED6C-54B5-43A5-B78E-A9226A74A067}" dt="2023-08-16T20:18:15.098" v="199" actId="26606"/>
          <ac:spMkLst>
            <pc:docMk/>
            <pc:sldMk cId="2305497170" sldId="264"/>
            <ac:spMk id="176" creationId="{92CF3C3E-0F7B-4F0C-8EBD-BDD38E9C66F5}"/>
          </ac:spMkLst>
        </pc:spChg>
        <pc:spChg chg="add del">
          <ac:chgData name="Ashna Alex" userId="c49b78af8f3ab098" providerId="LiveId" clId="{4C66ED6C-54B5-43A5-B78E-A9226A74A067}" dt="2023-08-16T20:15:27.683" v="171" actId="26606"/>
          <ac:spMkLst>
            <pc:docMk/>
            <pc:sldMk cId="2305497170" sldId="264"/>
            <ac:spMk id="179" creationId="{4AC0CD9D-7610-4620-93B4-798CCD9AB581}"/>
          </ac:spMkLst>
        </pc:spChg>
        <pc:spChg chg="add del">
          <ac:chgData name="Ashna Alex" userId="c49b78af8f3ab098" providerId="LiveId" clId="{4C66ED6C-54B5-43A5-B78E-A9226A74A067}" dt="2023-08-16T20:15:27.683" v="171" actId="26606"/>
          <ac:spMkLst>
            <pc:docMk/>
            <pc:sldMk cId="2305497170" sldId="264"/>
            <ac:spMk id="182" creationId="{DE4D62F9-188E-4530-84C2-24BDEE4BEB82}"/>
          </ac:spMkLst>
        </pc:spChg>
        <pc:spChg chg="add del">
          <ac:chgData name="Ashna Alex" userId="c49b78af8f3ab098" providerId="LiveId" clId="{4C66ED6C-54B5-43A5-B78E-A9226A74A067}" dt="2023-08-16T20:15:27.683" v="171" actId="26606"/>
          <ac:spMkLst>
            <pc:docMk/>
            <pc:sldMk cId="2305497170" sldId="264"/>
            <ac:spMk id="183" creationId="{14A2F755-5219-4C4E-9378-2C80BB08DF8E}"/>
          </ac:spMkLst>
        </pc:spChg>
        <pc:spChg chg="add del">
          <ac:chgData name="Ashna Alex" userId="c49b78af8f3ab098" providerId="LiveId" clId="{4C66ED6C-54B5-43A5-B78E-A9226A74A067}" dt="2023-08-16T20:15:27.683" v="171" actId="26606"/>
          <ac:spMkLst>
            <pc:docMk/>
            <pc:sldMk cId="2305497170" sldId="264"/>
            <ac:spMk id="184" creationId="{BA042B41-CFBF-4E11-965F-B1906826A847}"/>
          </ac:spMkLst>
        </pc:spChg>
        <pc:spChg chg="add del">
          <ac:chgData name="Ashna Alex" userId="c49b78af8f3ab098" providerId="LiveId" clId="{4C66ED6C-54B5-43A5-B78E-A9226A74A067}" dt="2023-08-16T20:15:27.683" v="171" actId="26606"/>
          <ac:spMkLst>
            <pc:docMk/>
            <pc:sldMk cId="2305497170" sldId="264"/>
            <ac:spMk id="185" creationId="{ED9FFD70-7E69-43F7-BAFF-08A75B3AE097}"/>
          </ac:spMkLst>
        </pc:spChg>
        <pc:spChg chg="add del">
          <ac:chgData name="Ashna Alex" userId="c49b78af8f3ab098" providerId="LiveId" clId="{4C66ED6C-54B5-43A5-B78E-A9226A74A067}" dt="2023-08-16T20:15:27.683" v="171" actId="26606"/>
          <ac:spMkLst>
            <pc:docMk/>
            <pc:sldMk cId="2305497170" sldId="264"/>
            <ac:spMk id="186" creationId="{9A87AD7E-457F-4836-8DDE-FFE0F009388A}"/>
          </ac:spMkLst>
        </pc:spChg>
        <pc:spChg chg="add del">
          <ac:chgData name="Ashna Alex" userId="c49b78af8f3ab098" providerId="LiveId" clId="{4C66ED6C-54B5-43A5-B78E-A9226A74A067}" dt="2023-08-16T20:18:00.596" v="190" actId="26606"/>
          <ac:spMkLst>
            <pc:docMk/>
            <pc:sldMk cId="2305497170" sldId="264"/>
            <ac:spMk id="197" creationId="{C393B4A7-6ABF-423D-A762-3CDB4897A833}"/>
          </ac:spMkLst>
        </pc:spChg>
        <pc:spChg chg="add del">
          <ac:chgData name="Ashna Alex" userId="c49b78af8f3ab098" providerId="LiveId" clId="{4C66ED6C-54B5-43A5-B78E-A9226A74A067}" dt="2023-08-16T20:18:00.596" v="190" actId="26606"/>
          <ac:spMkLst>
            <pc:docMk/>
            <pc:sldMk cId="2305497170" sldId="264"/>
            <ac:spMk id="203" creationId="{01AD250C-F2EA-449F-9B14-DF5BB674C500}"/>
          </ac:spMkLst>
        </pc:spChg>
        <pc:spChg chg="add del">
          <ac:chgData name="Ashna Alex" userId="c49b78af8f3ab098" providerId="LiveId" clId="{4C66ED6C-54B5-43A5-B78E-A9226A74A067}" dt="2023-08-16T20:18:00.596" v="190" actId="26606"/>
          <ac:spMkLst>
            <pc:docMk/>
            <pc:sldMk cId="2305497170" sldId="264"/>
            <ac:spMk id="205" creationId="{ABE6F9A3-300E-47F5-B41C-C8C5E758DE7C}"/>
          </ac:spMkLst>
        </pc:spChg>
        <pc:spChg chg="add del">
          <ac:chgData name="Ashna Alex" userId="c49b78af8f3ab098" providerId="LiveId" clId="{4C66ED6C-54B5-43A5-B78E-A9226A74A067}" dt="2023-08-16T20:18:00.596" v="190" actId="26606"/>
          <ac:spMkLst>
            <pc:docMk/>
            <pc:sldMk cId="2305497170" sldId="264"/>
            <ac:spMk id="207" creationId="{61B4701B-39FE-43B8-86AA-D6B8789C2207}"/>
          </ac:spMkLst>
        </pc:spChg>
        <pc:spChg chg="add del">
          <ac:chgData name="Ashna Alex" userId="c49b78af8f3ab098" providerId="LiveId" clId="{4C66ED6C-54B5-43A5-B78E-A9226A74A067}" dt="2023-08-16T20:18:00.596" v="190" actId="26606"/>
          <ac:spMkLst>
            <pc:docMk/>
            <pc:sldMk cId="2305497170" sldId="264"/>
            <ac:spMk id="209" creationId="{E9A7EF13-49FA-4355-971A-34B065F35022}"/>
          </ac:spMkLst>
        </pc:spChg>
        <pc:spChg chg="add del">
          <ac:chgData name="Ashna Alex" userId="c49b78af8f3ab098" providerId="LiveId" clId="{4C66ED6C-54B5-43A5-B78E-A9226A74A067}" dt="2023-08-16T20:18:00.596" v="190" actId="26606"/>
          <ac:spMkLst>
            <pc:docMk/>
            <pc:sldMk cId="2305497170" sldId="264"/>
            <ac:spMk id="211" creationId="{92CF3C3E-0F7B-4F0C-8EBD-BDD38E9C66F5}"/>
          </ac:spMkLst>
        </pc:spChg>
        <pc:spChg chg="add del">
          <ac:chgData name="Ashna Alex" userId="c49b78af8f3ab098" providerId="LiveId" clId="{4C66ED6C-54B5-43A5-B78E-A9226A74A067}" dt="2023-08-16T20:18:05.314" v="192" actId="26606"/>
          <ac:spMkLst>
            <pc:docMk/>
            <pc:sldMk cId="2305497170" sldId="264"/>
            <ac:spMk id="215" creationId="{C393B4A7-6ABF-423D-A762-3CDB4897A833}"/>
          </ac:spMkLst>
        </pc:spChg>
        <pc:spChg chg="add del">
          <ac:chgData name="Ashna Alex" userId="c49b78af8f3ab098" providerId="LiveId" clId="{4C66ED6C-54B5-43A5-B78E-A9226A74A067}" dt="2023-08-16T20:18:05.314" v="192" actId="26606"/>
          <ac:spMkLst>
            <pc:docMk/>
            <pc:sldMk cId="2305497170" sldId="264"/>
            <ac:spMk id="218" creationId="{01AD250C-F2EA-449F-9B14-DF5BB674C500}"/>
          </ac:spMkLst>
        </pc:spChg>
        <pc:spChg chg="add del">
          <ac:chgData name="Ashna Alex" userId="c49b78af8f3ab098" providerId="LiveId" clId="{4C66ED6C-54B5-43A5-B78E-A9226A74A067}" dt="2023-08-16T20:18:05.314" v="192" actId="26606"/>
          <ac:spMkLst>
            <pc:docMk/>
            <pc:sldMk cId="2305497170" sldId="264"/>
            <ac:spMk id="219" creationId="{ABE6F9A3-300E-47F5-B41C-C8C5E758DE7C}"/>
          </ac:spMkLst>
        </pc:spChg>
        <pc:spChg chg="add del">
          <ac:chgData name="Ashna Alex" userId="c49b78af8f3ab098" providerId="LiveId" clId="{4C66ED6C-54B5-43A5-B78E-A9226A74A067}" dt="2023-08-16T20:18:05.314" v="192" actId="26606"/>
          <ac:spMkLst>
            <pc:docMk/>
            <pc:sldMk cId="2305497170" sldId="264"/>
            <ac:spMk id="220" creationId="{61B4701B-39FE-43B8-86AA-D6B8789C2207}"/>
          </ac:spMkLst>
        </pc:spChg>
        <pc:spChg chg="add del">
          <ac:chgData name="Ashna Alex" userId="c49b78af8f3ab098" providerId="LiveId" clId="{4C66ED6C-54B5-43A5-B78E-A9226A74A067}" dt="2023-08-16T20:18:05.314" v="192" actId="26606"/>
          <ac:spMkLst>
            <pc:docMk/>
            <pc:sldMk cId="2305497170" sldId="264"/>
            <ac:spMk id="221" creationId="{E9A7EF13-49FA-4355-971A-34B065F35022}"/>
          </ac:spMkLst>
        </pc:spChg>
        <pc:spChg chg="add del">
          <ac:chgData name="Ashna Alex" userId="c49b78af8f3ab098" providerId="LiveId" clId="{4C66ED6C-54B5-43A5-B78E-A9226A74A067}" dt="2023-08-16T20:18:05.314" v="192" actId="26606"/>
          <ac:spMkLst>
            <pc:docMk/>
            <pc:sldMk cId="2305497170" sldId="264"/>
            <ac:spMk id="222" creationId="{92CF3C3E-0F7B-4F0C-8EBD-BDD38E9C66F5}"/>
          </ac:spMkLst>
        </pc:spChg>
        <pc:spChg chg="add del">
          <ac:chgData name="Ashna Alex" userId="c49b78af8f3ab098" providerId="LiveId" clId="{4C66ED6C-54B5-43A5-B78E-A9226A74A067}" dt="2023-08-16T20:18:08.696" v="194" actId="26606"/>
          <ac:spMkLst>
            <pc:docMk/>
            <pc:sldMk cId="2305497170" sldId="264"/>
            <ac:spMk id="226" creationId="{C393B4A7-6ABF-423D-A762-3CDB4897A833}"/>
          </ac:spMkLst>
        </pc:spChg>
        <pc:spChg chg="add del">
          <ac:chgData name="Ashna Alex" userId="c49b78af8f3ab098" providerId="LiveId" clId="{4C66ED6C-54B5-43A5-B78E-A9226A74A067}" dt="2023-08-16T20:18:08.696" v="194" actId="26606"/>
          <ac:spMkLst>
            <pc:docMk/>
            <pc:sldMk cId="2305497170" sldId="264"/>
            <ac:spMk id="229" creationId="{01AD250C-F2EA-449F-9B14-DF5BB674C500}"/>
          </ac:spMkLst>
        </pc:spChg>
        <pc:spChg chg="add del">
          <ac:chgData name="Ashna Alex" userId="c49b78af8f3ab098" providerId="LiveId" clId="{4C66ED6C-54B5-43A5-B78E-A9226A74A067}" dt="2023-08-16T20:18:08.696" v="194" actId="26606"/>
          <ac:spMkLst>
            <pc:docMk/>
            <pc:sldMk cId="2305497170" sldId="264"/>
            <ac:spMk id="230" creationId="{4E78424C-6FD0-41F8-9CAA-5DC19C42359F}"/>
          </ac:spMkLst>
        </pc:spChg>
        <pc:spChg chg="add del">
          <ac:chgData name="Ashna Alex" userId="c49b78af8f3ab098" providerId="LiveId" clId="{4C66ED6C-54B5-43A5-B78E-A9226A74A067}" dt="2023-08-16T20:18:08.696" v="194" actId="26606"/>
          <ac:spMkLst>
            <pc:docMk/>
            <pc:sldMk cId="2305497170" sldId="264"/>
            <ac:spMk id="231" creationId="{DD136760-57DC-4301-8BEA-B71AD2D13905}"/>
          </ac:spMkLst>
        </pc:spChg>
        <pc:spChg chg="add del">
          <ac:chgData name="Ashna Alex" userId="c49b78af8f3ab098" providerId="LiveId" clId="{4C66ED6C-54B5-43A5-B78E-A9226A74A067}" dt="2023-08-16T20:18:08.696" v="194" actId="26606"/>
          <ac:spMkLst>
            <pc:docMk/>
            <pc:sldMk cId="2305497170" sldId="264"/>
            <ac:spMk id="232" creationId="{BDC58DEA-1307-4F44-AD47-E613D8B76A89}"/>
          </ac:spMkLst>
        </pc:spChg>
        <pc:spChg chg="add del">
          <ac:chgData name="Ashna Alex" userId="c49b78af8f3ab098" providerId="LiveId" clId="{4C66ED6C-54B5-43A5-B78E-A9226A74A067}" dt="2023-08-16T20:18:08.696" v="194" actId="26606"/>
          <ac:spMkLst>
            <pc:docMk/>
            <pc:sldMk cId="2305497170" sldId="264"/>
            <ac:spMk id="233" creationId="{C99B912D-1E4B-42AF-A2BE-CFEFEC916EE7}"/>
          </ac:spMkLst>
        </pc:spChg>
        <pc:spChg chg="add del">
          <ac:chgData name="Ashna Alex" userId="c49b78af8f3ab098" providerId="LiveId" clId="{4C66ED6C-54B5-43A5-B78E-A9226A74A067}" dt="2023-08-16T20:18:13.991" v="196" actId="26606"/>
          <ac:spMkLst>
            <pc:docMk/>
            <pc:sldMk cId="2305497170" sldId="264"/>
            <ac:spMk id="237" creationId="{C393B4A7-6ABF-423D-A762-3CDB4897A833}"/>
          </ac:spMkLst>
        </pc:spChg>
        <pc:spChg chg="add del">
          <ac:chgData name="Ashna Alex" userId="c49b78af8f3ab098" providerId="LiveId" clId="{4C66ED6C-54B5-43A5-B78E-A9226A74A067}" dt="2023-08-16T20:18:13.991" v="196" actId="26606"/>
          <ac:spMkLst>
            <pc:docMk/>
            <pc:sldMk cId="2305497170" sldId="264"/>
            <ac:spMk id="240" creationId="{01AD250C-F2EA-449F-9B14-DF5BB674C500}"/>
          </ac:spMkLst>
        </pc:spChg>
        <pc:spChg chg="add del">
          <ac:chgData name="Ashna Alex" userId="c49b78af8f3ab098" providerId="LiveId" clId="{4C66ED6C-54B5-43A5-B78E-A9226A74A067}" dt="2023-08-16T20:18:13.991" v="196" actId="26606"/>
          <ac:spMkLst>
            <pc:docMk/>
            <pc:sldMk cId="2305497170" sldId="264"/>
            <ac:spMk id="241" creationId="{F747F1B4-B831-4277-8AB0-32767F7EB7BF}"/>
          </ac:spMkLst>
        </pc:spChg>
        <pc:spChg chg="add del">
          <ac:chgData name="Ashna Alex" userId="c49b78af8f3ab098" providerId="LiveId" clId="{4C66ED6C-54B5-43A5-B78E-A9226A74A067}" dt="2023-08-16T20:18:13.991" v="196" actId="26606"/>
          <ac:spMkLst>
            <pc:docMk/>
            <pc:sldMk cId="2305497170" sldId="264"/>
            <ac:spMk id="242" creationId="{D80CFA21-AB7C-4BEB-9BFF-05764FBBF3C6}"/>
          </ac:spMkLst>
        </pc:spChg>
        <pc:spChg chg="add del">
          <ac:chgData name="Ashna Alex" userId="c49b78af8f3ab098" providerId="LiveId" clId="{4C66ED6C-54B5-43A5-B78E-A9226A74A067}" dt="2023-08-16T20:18:13.991" v="196" actId="26606"/>
          <ac:spMkLst>
            <pc:docMk/>
            <pc:sldMk cId="2305497170" sldId="264"/>
            <ac:spMk id="243" creationId="{12F7E335-851A-4CAE-B09F-E657819D4600}"/>
          </ac:spMkLst>
        </pc:spChg>
        <pc:spChg chg="add del">
          <ac:chgData name="Ashna Alex" userId="c49b78af8f3ab098" providerId="LiveId" clId="{4C66ED6C-54B5-43A5-B78E-A9226A74A067}" dt="2023-08-16T20:18:13.991" v="196" actId="26606"/>
          <ac:spMkLst>
            <pc:docMk/>
            <pc:sldMk cId="2305497170" sldId="264"/>
            <ac:spMk id="244" creationId="{10B541F0-7F6E-402E-84D8-CF96EACA5FBC}"/>
          </ac:spMkLst>
        </pc:spChg>
        <pc:spChg chg="add del">
          <ac:chgData name="Ashna Alex" userId="c49b78af8f3ab098" providerId="LiveId" clId="{4C66ED6C-54B5-43A5-B78E-A9226A74A067}" dt="2023-08-16T20:18:15.056" v="198" actId="26606"/>
          <ac:spMkLst>
            <pc:docMk/>
            <pc:sldMk cId="2305497170" sldId="264"/>
            <ac:spMk id="248" creationId="{C393B4A7-6ABF-423D-A762-3CDB4897A833}"/>
          </ac:spMkLst>
        </pc:spChg>
        <pc:spChg chg="add del">
          <ac:chgData name="Ashna Alex" userId="c49b78af8f3ab098" providerId="LiveId" clId="{4C66ED6C-54B5-43A5-B78E-A9226A74A067}" dt="2023-08-16T20:18:15.056" v="198" actId="26606"/>
          <ac:spMkLst>
            <pc:docMk/>
            <pc:sldMk cId="2305497170" sldId="264"/>
            <ac:spMk id="251" creationId="{01AD250C-F2EA-449F-9B14-DF5BB674C500}"/>
          </ac:spMkLst>
        </pc:spChg>
        <pc:spChg chg="add del">
          <ac:chgData name="Ashna Alex" userId="c49b78af8f3ab098" providerId="LiveId" clId="{4C66ED6C-54B5-43A5-B78E-A9226A74A067}" dt="2023-08-16T20:18:15.056" v="198" actId="26606"/>
          <ac:spMkLst>
            <pc:docMk/>
            <pc:sldMk cId="2305497170" sldId="264"/>
            <ac:spMk id="252" creationId="{ABE6F9A3-300E-47F5-B41C-C8C5E758DE7C}"/>
          </ac:spMkLst>
        </pc:spChg>
        <pc:spChg chg="add del">
          <ac:chgData name="Ashna Alex" userId="c49b78af8f3ab098" providerId="LiveId" clId="{4C66ED6C-54B5-43A5-B78E-A9226A74A067}" dt="2023-08-16T20:18:15.056" v="198" actId="26606"/>
          <ac:spMkLst>
            <pc:docMk/>
            <pc:sldMk cId="2305497170" sldId="264"/>
            <ac:spMk id="253" creationId="{61B4701B-39FE-43B8-86AA-D6B8789C2207}"/>
          </ac:spMkLst>
        </pc:spChg>
        <pc:spChg chg="add del">
          <ac:chgData name="Ashna Alex" userId="c49b78af8f3ab098" providerId="LiveId" clId="{4C66ED6C-54B5-43A5-B78E-A9226A74A067}" dt="2023-08-16T20:18:15.056" v="198" actId="26606"/>
          <ac:spMkLst>
            <pc:docMk/>
            <pc:sldMk cId="2305497170" sldId="264"/>
            <ac:spMk id="254" creationId="{E9A7EF13-49FA-4355-971A-34B065F35022}"/>
          </ac:spMkLst>
        </pc:spChg>
        <pc:spChg chg="add del">
          <ac:chgData name="Ashna Alex" userId="c49b78af8f3ab098" providerId="LiveId" clId="{4C66ED6C-54B5-43A5-B78E-A9226A74A067}" dt="2023-08-16T20:18:15.056" v="198" actId="26606"/>
          <ac:spMkLst>
            <pc:docMk/>
            <pc:sldMk cId="2305497170" sldId="264"/>
            <ac:spMk id="255" creationId="{92CF3C3E-0F7B-4F0C-8EBD-BDD38E9C66F5}"/>
          </ac:spMkLst>
        </pc:spChg>
        <pc:spChg chg="add">
          <ac:chgData name="Ashna Alex" userId="c49b78af8f3ab098" providerId="LiveId" clId="{4C66ED6C-54B5-43A5-B78E-A9226A74A067}" dt="2023-08-16T20:18:15.098" v="199" actId="26606"/>
          <ac:spMkLst>
            <pc:docMk/>
            <pc:sldMk cId="2305497170" sldId="264"/>
            <ac:spMk id="259" creationId="{C393B4A7-6ABF-423D-A762-3CDB4897A833}"/>
          </ac:spMkLst>
        </pc:spChg>
        <pc:spChg chg="add">
          <ac:chgData name="Ashna Alex" userId="c49b78af8f3ab098" providerId="LiveId" clId="{4C66ED6C-54B5-43A5-B78E-A9226A74A067}" dt="2023-08-16T20:18:15.098" v="199" actId="26606"/>
          <ac:spMkLst>
            <pc:docMk/>
            <pc:sldMk cId="2305497170" sldId="264"/>
            <ac:spMk id="262" creationId="{01AD250C-F2EA-449F-9B14-DF5BB674C500}"/>
          </ac:spMkLst>
        </pc:spChg>
        <pc:spChg chg="add">
          <ac:chgData name="Ashna Alex" userId="c49b78af8f3ab098" providerId="LiveId" clId="{4C66ED6C-54B5-43A5-B78E-A9226A74A067}" dt="2023-08-16T20:18:15.098" v="199" actId="26606"/>
          <ac:spMkLst>
            <pc:docMk/>
            <pc:sldMk cId="2305497170" sldId="264"/>
            <ac:spMk id="263" creationId="{ABE6F9A3-300E-47F5-B41C-C8C5E758DE7C}"/>
          </ac:spMkLst>
        </pc:spChg>
        <pc:spChg chg="add">
          <ac:chgData name="Ashna Alex" userId="c49b78af8f3ab098" providerId="LiveId" clId="{4C66ED6C-54B5-43A5-B78E-A9226A74A067}" dt="2023-08-16T20:18:15.098" v="199" actId="26606"/>
          <ac:spMkLst>
            <pc:docMk/>
            <pc:sldMk cId="2305497170" sldId="264"/>
            <ac:spMk id="264" creationId="{61B4701B-39FE-43B8-86AA-D6B8789C2207}"/>
          </ac:spMkLst>
        </pc:spChg>
        <pc:spChg chg="add">
          <ac:chgData name="Ashna Alex" userId="c49b78af8f3ab098" providerId="LiveId" clId="{4C66ED6C-54B5-43A5-B78E-A9226A74A067}" dt="2023-08-16T20:18:15.098" v="199" actId="26606"/>
          <ac:spMkLst>
            <pc:docMk/>
            <pc:sldMk cId="2305497170" sldId="264"/>
            <ac:spMk id="265" creationId="{E9A7EF13-49FA-4355-971A-34B065F35022}"/>
          </ac:spMkLst>
        </pc:spChg>
        <pc:spChg chg="add">
          <ac:chgData name="Ashna Alex" userId="c49b78af8f3ab098" providerId="LiveId" clId="{4C66ED6C-54B5-43A5-B78E-A9226A74A067}" dt="2023-08-16T20:18:15.098" v="199" actId="26606"/>
          <ac:spMkLst>
            <pc:docMk/>
            <pc:sldMk cId="2305497170" sldId="264"/>
            <ac:spMk id="266" creationId="{92CF3C3E-0F7B-4F0C-8EBD-BDD38E9C66F5}"/>
          </ac:spMkLst>
        </pc:spChg>
        <pc:grpChg chg="add del mod">
          <ac:chgData name="Ashna Alex" userId="c49b78af8f3ab098" providerId="LiveId" clId="{4C66ED6C-54B5-43A5-B78E-A9226A74A067}" dt="2023-08-16T20:14:57.270" v="165" actId="478"/>
          <ac:grpSpMkLst>
            <pc:docMk/>
            <pc:sldMk cId="2305497170" sldId="264"/>
            <ac:grpSpMk id="5" creationId="{826A5403-1386-F939-1A28-C9ABF4FFE80F}"/>
          </ac:grpSpMkLst>
        </pc:grpChg>
        <pc:grpChg chg="add del mod">
          <ac:chgData name="Ashna Alex" userId="c49b78af8f3ab098" providerId="LiveId" clId="{4C66ED6C-54B5-43A5-B78E-A9226A74A067}" dt="2023-08-16T20:14:57.270" v="165" actId="478"/>
          <ac:grpSpMkLst>
            <pc:docMk/>
            <pc:sldMk cId="2305497170" sldId="264"/>
            <ac:grpSpMk id="6" creationId="{50CE47D4-7BBF-B9EE-92A4-D66BF33FEC01}"/>
          </ac:grpSpMkLst>
        </pc:grpChg>
        <pc:grpChg chg="add del mod">
          <ac:chgData name="Ashna Alex" userId="c49b78af8f3ab098" providerId="LiveId" clId="{4C66ED6C-54B5-43A5-B78E-A9226A74A067}" dt="2023-08-16T20:14:57.270" v="165" actId="478"/>
          <ac:grpSpMkLst>
            <pc:docMk/>
            <pc:sldMk cId="2305497170" sldId="264"/>
            <ac:grpSpMk id="7" creationId="{A71BE14D-3E7A-6E93-AF18-994B3113E005}"/>
          </ac:grpSpMkLst>
        </pc:grpChg>
        <pc:grpChg chg="add del mod">
          <ac:chgData name="Ashna Alex" userId="c49b78af8f3ab098" providerId="LiveId" clId="{4C66ED6C-54B5-43A5-B78E-A9226A74A067}" dt="2023-08-16T20:14:57.270" v="165" actId="478"/>
          <ac:grpSpMkLst>
            <pc:docMk/>
            <pc:sldMk cId="2305497170" sldId="264"/>
            <ac:grpSpMk id="8" creationId="{CBEF9D3B-9228-6630-2437-F90576A01B1A}"/>
          </ac:grpSpMkLst>
        </pc:grpChg>
        <pc:grpChg chg="add del mod">
          <ac:chgData name="Ashna Alex" userId="c49b78af8f3ab098" providerId="LiveId" clId="{4C66ED6C-54B5-43A5-B78E-A9226A74A067}" dt="2023-08-16T20:14:57.270" v="165" actId="478"/>
          <ac:grpSpMkLst>
            <pc:docMk/>
            <pc:sldMk cId="2305497170" sldId="264"/>
            <ac:grpSpMk id="9" creationId="{9F05956C-94C7-FEAE-5664-E81BFF397149}"/>
          </ac:grpSpMkLst>
        </pc:grpChg>
        <pc:grpChg chg="add del mod">
          <ac:chgData name="Ashna Alex" userId="c49b78af8f3ab098" providerId="LiveId" clId="{4C66ED6C-54B5-43A5-B78E-A9226A74A067}" dt="2023-08-16T20:14:57.270" v="165" actId="478"/>
          <ac:grpSpMkLst>
            <pc:docMk/>
            <pc:sldMk cId="2305497170" sldId="264"/>
            <ac:grpSpMk id="10" creationId="{8A94305B-71B9-D68E-F371-4A3B48AA84FB}"/>
          </ac:grpSpMkLst>
        </pc:grpChg>
        <pc:graphicFrameChg chg="add del">
          <ac:chgData name="Ashna Alex" userId="c49b78af8f3ab098" providerId="LiveId" clId="{4C66ED6C-54B5-43A5-B78E-A9226A74A067}" dt="2023-08-16T20:14:14.100" v="150" actId="478"/>
          <ac:graphicFrameMkLst>
            <pc:docMk/>
            <pc:sldMk cId="2305497170" sldId="264"/>
            <ac:graphicFrameMk id="2" creationId="{35C859C5-DD5A-90A7-77E8-A40D766DE375}"/>
          </ac:graphicFrameMkLst>
        </pc:graphicFrameChg>
        <pc:graphicFrameChg chg="del mod modGraphic">
          <ac:chgData name="Ashna Alex" userId="c49b78af8f3ab098" providerId="LiveId" clId="{4C66ED6C-54B5-43A5-B78E-A9226A74A067}" dt="2023-08-16T20:14:53.566" v="163" actId="478"/>
          <ac:graphicFrameMkLst>
            <pc:docMk/>
            <pc:sldMk cId="2305497170" sldId="264"/>
            <ac:graphicFrameMk id="60" creationId="{D1D90DE5-E8EE-5BF6-10F1-A2667FC1B828}"/>
          </ac:graphicFrameMkLst>
        </pc:graphicFrameChg>
        <pc:graphicFrameChg chg="add del">
          <ac:chgData name="Ashna Alex" userId="c49b78af8f3ab098" providerId="LiveId" clId="{4C66ED6C-54B5-43A5-B78E-A9226A74A067}" dt="2023-08-16T20:15:27.683" v="171" actId="26606"/>
          <ac:graphicFrameMkLst>
            <pc:docMk/>
            <pc:sldMk cId="2305497170" sldId="264"/>
            <ac:graphicFrameMk id="154" creationId="{D8A833DD-DE4E-2674-2ED5-6A072768B5F8}"/>
          </ac:graphicFrameMkLst>
        </pc:graphicFrameChg>
        <pc:graphicFrameChg chg="add mod modGraphic">
          <ac:chgData name="Ashna Alex" userId="c49b78af8f3ab098" providerId="LiveId" clId="{4C66ED6C-54B5-43A5-B78E-A9226A74A067}" dt="2023-08-16T20:18:15.098" v="199" actId="26606"/>
          <ac:graphicFrameMkLst>
            <pc:docMk/>
            <pc:sldMk cId="2305497170" sldId="264"/>
            <ac:graphicFrameMk id="188" creationId="{B6208C0D-67A7-1FCE-8A40-DB32E9025BDA}"/>
          </ac:graphicFrameMkLst>
        </pc:graphicFrameChg>
        <pc:picChg chg="del">
          <ac:chgData name="Ashna Alex" userId="c49b78af8f3ab098" providerId="LiveId" clId="{4C66ED6C-54B5-43A5-B78E-A9226A74A067}" dt="2023-08-16T20:14:40.889" v="162" actId="26606"/>
          <ac:picMkLst>
            <pc:docMk/>
            <pc:sldMk cId="2305497170" sldId="264"/>
            <ac:picMk id="117" creationId="{DF19BAF3-7E20-4B9D-B544-BABAEEA1FA75}"/>
          </ac:picMkLst>
        </pc:picChg>
        <pc:picChg chg="del">
          <ac:chgData name="Ashna Alex" userId="c49b78af8f3ab098" providerId="LiveId" clId="{4C66ED6C-54B5-43A5-B78E-A9226A74A067}" dt="2023-08-16T20:14:40.889" v="162" actId="26606"/>
          <ac:picMkLst>
            <pc:docMk/>
            <pc:sldMk cId="2305497170" sldId="264"/>
            <ac:picMk id="119" creationId="{950648F4-ABCD-4DF0-8641-76CFB2354721}"/>
          </ac:picMkLst>
        </pc:picChg>
        <pc:picChg chg="del">
          <ac:chgData name="Ashna Alex" userId="c49b78af8f3ab098" providerId="LiveId" clId="{4C66ED6C-54B5-43A5-B78E-A9226A74A067}" dt="2023-08-16T20:14:40.889" v="162" actId="26606"/>
          <ac:picMkLst>
            <pc:docMk/>
            <pc:sldMk cId="2305497170" sldId="264"/>
            <ac:picMk id="123" creationId="{CF1EB4BD-9C7E-4AA3-9681-C7EB0DA6250B}"/>
          </ac:picMkLst>
        </pc:picChg>
        <pc:picChg chg="del">
          <ac:chgData name="Ashna Alex" userId="c49b78af8f3ab098" providerId="LiveId" clId="{4C66ED6C-54B5-43A5-B78E-A9226A74A067}" dt="2023-08-16T20:14:40.889" v="162" actId="26606"/>
          <ac:picMkLst>
            <pc:docMk/>
            <pc:sldMk cId="2305497170" sldId="264"/>
            <ac:picMk id="125" creationId="{94AAE3AA-3759-4D28-B0EF-575F25A5146C}"/>
          </ac:picMkLst>
        </pc:picChg>
        <pc:picChg chg="add del">
          <ac:chgData name="Ashna Alex" userId="c49b78af8f3ab098" providerId="LiveId" clId="{4C66ED6C-54B5-43A5-B78E-A9226A74A067}" dt="2023-08-16T20:15:27.717" v="172" actId="26606"/>
          <ac:picMkLst>
            <pc:docMk/>
            <pc:sldMk cId="2305497170" sldId="264"/>
            <ac:picMk id="134" creationId="{41B68C77-138E-4BF7-A276-BD0C78A4219F}"/>
          </ac:picMkLst>
        </pc:picChg>
        <pc:picChg chg="add del">
          <ac:chgData name="Ashna Alex" userId="c49b78af8f3ab098" providerId="LiveId" clId="{4C66ED6C-54B5-43A5-B78E-A9226A74A067}" dt="2023-08-16T20:15:27.717" v="172" actId="26606"/>
          <ac:picMkLst>
            <pc:docMk/>
            <pc:sldMk cId="2305497170" sldId="264"/>
            <ac:picMk id="136" creationId="{7C268552-D473-46ED-B1B8-422042C4DEF1}"/>
          </ac:picMkLst>
        </pc:picChg>
        <pc:picChg chg="add del">
          <ac:chgData name="Ashna Alex" userId="c49b78af8f3ab098" providerId="LiveId" clId="{4C66ED6C-54B5-43A5-B78E-A9226A74A067}" dt="2023-08-16T20:15:27.717" v="172" actId="26606"/>
          <ac:picMkLst>
            <pc:docMk/>
            <pc:sldMk cId="2305497170" sldId="264"/>
            <ac:picMk id="140" creationId="{B9238B3E-24AA-439A-B527-6C5DF6D72145}"/>
          </ac:picMkLst>
        </pc:picChg>
        <pc:picChg chg="add del">
          <ac:chgData name="Ashna Alex" userId="c49b78af8f3ab098" providerId="LiveId" clId="{4C66ED6C-54B5-43A5-B78E-A9226A74A067}" dt="2023-08-16T20:15:27.717" v="172" actId="26606"/>
          <ac:picMkLst>
            <pc:docMk/>
            <pc:sldMk cId="2305497170" sldId="264"/>
            <ac:picMk id="142" creationId="{69F01145-BEA3-4CBF-AA21-10077B948CA8}"/>
          </ac:picMkLst>
        </pc:picChg>
        <pc:picChg chg="add del">
          <ac:chgData name="Ashna Alex" userId="c49b78af8f3ab098" providerId="LiveId" clId="{4C66ED6C-54B5-43A5-B78E-A9226A74A067}" dt="2023-08-16T20:15:19.244" v="169" actId="26606"/>
          <ac:picMkLst>
            <pc:docMk/>
            <pc:sldMk cId="2305497170" sldId="264"/>
            <ac:picMk id="157" creationId="{91B28F63-CF00-448F-B141-FE33C33B1891}"/>
          </ac:picMkLst>
        </pc:picChg>
        <pc:picChg chg="add del">
          <ac:chgData name="Ashna Alex" userId="c49b78af8f3ab098" providerId="LiveId" clId="{4C66ED6C-54B5-43A5-B78E-A9226A74A067}" dt="2023-08-16T20:18:15.098" v="199" actId="26606"/>
          <ac:picMkLst>
            <pc:docMk/>
            <pc:sldMk cId="2305497170" sldId="264"/>
            <ac:picMk id="158" creationId="{F1B8F9CB-890B-4CB8-B503-188A763E2FC1}"/>
          </ac:picMkLst>
        </pc:picChg>
        <pc:picChg chg="add del">
          <ac:chgData name="Ashna Alex" userId="c49b78af8f3ab098" providerId="LiveId" clId="{4C66ED6C-54B5-43A5-B78E-A9226A74A067}" dt="2023-08-16T20:15:19.244" v="169" actId="26606"/>
          <ac:picMkLst>
            <pc:docMk/>
            <pc:sldMk cId="2305497170" sldId="264"/>
            <ac:picMk id="159" creationId="{2AE609E2-8522-44E4-9077-980E5BCF3E14}"/>
          </ac:picMkLst>
        </pc:picChg>
        <pc:picChg chg="add del">
          <ac:chgData name="Ashna Alex" userId="c49b78af8f3ab098" providerId="LiveId" clId="{4C66ED6C-54B5-43A5-B78E-A9226A74A067}" dt="2023-08-16T20:18:15.098" v="199" actId="26606"/>
          <ac:picMkLst>
            <pc:docMk/>
            <pc:sldMk cId="2305497170" sldId="264"/>
            <ac:picMk id="160" creationId="{AA632AB4-3837-4FD0-8B62-0A18B573F46D}"/>
          </ac:picMkLst>
        </pc:picChg>
        <pc:picChg chg="add del">
          <ac:chgData name="Ashna Alex" userId="c49b78af8f3ab098" providerId="LiveId" clId="{4C66ED6C-54B5-43A5-B78E-A9226A74A067}" dt="2023-08-16T20:15:19.244" v="169" actId="26606"/>
          <ac:picMkLst>
            <pc:docMk/>
            <pc:sldMk cId="2305497170" sldId="264"/>
            <ac:picMk id="163" creationId="{8949AD42-25FD-4C3D-9EEE-B7FEC5809988}"/>
          </ac:picMkLst>
        </pc:picChg>
        <pc:picChg chg="add del">
          <ac:chgData name="Ashna Alex" userId="c49b78af8f3ab098" providerId="LiveId" clId="{4C66ED6C-54B5-43A5-B78E-A9226A74A067}" dt="2023-08-16T20:18:15.098" v="199" actId="26606"/>
          <ac:picMkLst>
            <pc:docMk/>
            <pc:sldMk cId="2305497170" sldId="264"/>
            <ac:picMk id="164" creationId="{9CD2319A-6FA9-4EFB-9EDF-7304467425E8}"/>
          </ac:picMkLst>
        </pc:picChg>
        <pc:picChg chg="add del">
          <ac:chgData name="Ashna Alex" userId="c49b78af8f3ab098" providerId="LiveId" clId="{4C66ED6C-54B5-43A5-B78E-A9226A74A067}" dt="2023-08-16T20:15:19.244" v="169" actId="26606"/>
          <ac:picMkLst>
            <pc:docMk/>
            <pc:sldMk cId="2305497170" sldId="264"/>
            <ac:picMk id="165" creationId="{6AC7D913-60B7-4603-881B-831DA5D3A940}"/>
          </ac:picMkLst>
        </pc:picChg>
        <pc:picChg chg="add del">
          <ac:chgData name="Ashna Alex" userId="c49b78af8f3ab098" providerId="LiveId" clId="{4C66ED6C-54B5-43A5-B78E-A9226A74A067}" dt="2023-08-16T20:18:15.098" v="199" actId="26606"/>
          <ac:picMkLst>
            <pc:docMk/>
            <pc:sldMk cId="2305497170" sldId="264"/>
            <ac:picMk id="166" creationId="{D1692A93-3514-4486-8B67-CCA4E0259BCB}"/>
          </ac:picMkLst>
        </pc:picChg>
        <pc:picChg chg="add del">
          <ac:chgData name="Ashna Alex" userId="c49b78af8f3ab098" providerId="LiveId" clId="{4C66ED6C-54B5-43A5-B78E-A9226A74A067}" dt="2023-08-16T20:15:27.683" v="171" actId="26606"/>
          <ac:picMkLst>
            <pc:docMk/>
            <pc:sldMk cId="2305497170" sldId="264"/>
            <ac:picMk id="177" creationId="{41B68C77-138E-4BF7-A276-BD0C78A4219F}"/>
          </ac:picMkLst>
        </pc:picChg>
        <pc:picChg chg="add del">
          <ac:chgData name="Ashna Alex" userId="c49b78af8f3ab098" providerId="LiveId" clId="{4C66ED6C-54B5-43A5-B78E-A9226A74A067}" dt="2023-08-16T20:15:27.683" v="171" actId="26606"/>
          <ac:picMkLst>
            <pc:docMk/>
            <pc:sldMk cId="2305497170" sldId="264"/>
            <ac:picMk id="178" creationId="{7C268552-D473-46ED-B1B8-422042C4DEF1}"/>
          </ac:picMkLst>
        </pc:picChg>
        <pc:picChg chg="add del">
          <ac:chgData name="Ashna Alex" userId="c49b78af8f3ab098" providerId="LiveId" clId="{4C66ED6C-54B5-43A5-B78E-A9226A74A067}" dt="2023-08-16T20:15:27.683" v="171" actId="26606"/>
          <ac:picMkLst>
            <pc:docMk/>
            <pc:sldMk cId="2305497170" sldId="264"/>
            <ac:picMk id="180" creationId="{B9238B3E-24AA-439A-B527-6C5DF6D72145}"/>
          </ac:picMkLst>
        </pc:picChg>
        <pc:picChg chg="add del">
          <ac:chgData name="Ashna Alex" userId="c49b78af8f3ab098" providerId="LiveId" clId="{4C66ED6C-54B5-43A5-B78E-A9226A74A067}" dt="2023-08-16T20:15:27.683" v="171" actId="26606"/>
          <ac:picMkLst>
            <pc:docMk/>
            <pc:sldMk cId="2305497170" sldId="264"/>
            <ac:picMk id="181" creationId="{69F01145-BEA3-4CBF-AA21-10077B948CA8}"/>
          </ac:picMkLst>
        </pc:picChg>
        <pc:picChg chg="add del">
          <ac:chgData name="Ashna Alex" userId="c49b78af8f3ab098" providerId="LiveId" clId="{4C66ED6C-54B5-43A5-B78E-A9226A74A067}" dt="2023-08-16T20:18:00.596" v="190" actId="26606"/>
          <ac:picMkLst>
            <pc:docMk/>
            <pc:sldMk cId="2305497170" sldId="264"/>
            <ac:picMk id="193" creationId="{F1B8F9CB-890B-4CB8-B503-188A763E2FC1}"/>
          </ac:picMkLst>
        </pc:picChg>
        <pc:picChg chg="add del">
          <ac:chgData name="Ashna Alex" userId="c49b78af8f3ab098" providerId="LiveId" clId="{4C66ED6C-54B5-43A5-B78E-A9226A74A067}" dt="2023-08-16T20:18:00.596" v="190" actId="26606"/>
          <ac:picMkLst>
            <pc:docMk/>
            <pc:sldMk cId="2305497170" sldId="264"/>
            <ac:picMk id="195" creationId="{AA632AB4-3837-4FD0-8B62-0A18B573F46D}"/>
          </ac:picMkLst>
        </pc:picChg>
        <pc:picChg chg="add del">
          <ac:chgData name="Ashna Alex" userId="c49b78af8f3ab098" providerId="LiveId" clId="{4C66ED6C-54B5-43A5-B78E-A9226A74A067}" dt="2023-08-16T20:18:00.596" v="190" actId="26606"/>
          <ac:picMkLst>
            <pc:docMk/>
            <pc:sldMk cId="2305497170" sldId="264"/>
            <ac:picMk id="199" creationId="{9CD2319A-6FA9-4EFB-9EDF-7304467425E8}"/>
          </ac:picMkLst>
        </pc:picChg>
        <pc:picChg chg="add del">
          <ac:chgData name="Ashna Alex" userId="c49b78af8f3ab098" providerId="LiveId" clId="{4C66ED6C-54B5-43A5-B78E-A9226A74A067}" dt="2023-08-16T20:18:00.596" v="190" actId="26606"/>
          <ac:picMkLst>
            <pc:docMk/>
            <pc:sldMk cId="2305497170" sldId="264"/>
            <ac:picMk id="201" creationId="{D1692A93-3514-4486-8B67-CCA4E0259BCB}"/>
          </ac:picMkLst>
        </pc:picChg>
        <pc:picChg chg="add del">
          <ac:chgData name="Ashna Alex" userId="c49b78af8f3ab098" providerId="LiveId" clId="{4C66ED6C-54B5-43A5-B78E-A9226A74A067}" dt="2023-08-16T20:18:05.314" v="192" actId="26606"/>
          <ac:picMkLst>
            <pc:docMk/>
            <pc:sldMk cId="2305497170" sldId="264"/>
            <ac:picMk id="213" creationId="{F1B8F9CB-890B-4CB8-B503-188A763E2FC1}"/>
          </ac:picMkLst>
        </pc:picChg>
        <pc:picChg chg="add del">
          <ac:chgData name="Ashna Alex" userId="c49b78af8f3ab098" providerId="LiveId" clId="{4C66ED6C-54B5-43A5-B78E-A9226A74A067}" dt="2023-08-16T20:18:05.314" v="192" actId="26606"/>
          <ac:picMkLst>
            <pc:docMk/>
            <pc:sldMk cId="2305497170" sldId="264"/>
            <ac:picMk id="214" creationId="{AA632AB4-3837-4FD0-8B62-0A18B573F46D}"/>
          </ac:picMkLst>
        </pc:picChg>
        <pc:picChg chg="add del">
          <ac:chgData name="Ashna Alex" userId="c49b78af8f3ab098" providerId="LiveId" clId="{4C66ED6C-54B5-43A5-B78E-A9226A74A067}" dt="2023-08-16T20:18:05.314" v="192" actId="26606"/>
          <ac:picMkLst>
            <pc:docMk/>
            <pc:sldMk cId="2305497170" sldId="264"/>
            <ac:picMk id="216" creationId="{9CD2319A-6FA9-4EFB-9EDF-7304467425E8}"/>
          </ac:picMkLst>
        </pc:picChg>
        <pc:picChg chg="add del">
          <ac:chgData name="Ashna Alex" userId="c49b78af8f3ab098" providerId="LiveId" clId="{4C66ED6C-54B5-43A5-B78E-A9226A74A067}" dt="2023-08-16T20:18:05.314" v="192" actId="26606"/>
          <ac:picMkLst>
            <pc:docMk/>
            <pc:sldMk cId="2305497170" sldId="264"/>
            <ac:picMk id="217" creationId="{D1692A93-3514-4486-8B67-CCA4E0259BCB}"/>
          </ac:picMkLst>
        </pc:picChg>
        <pc:picChg chg="add del">
          <ac:chgData name="Ashna Alex" userId="c49b78af8f3ab098" providerId="LiveId" clId="{4C66ED6C-54B5-43A5-B78E-A9226A74A067}" dt="2023-08-16T20:18:08.696" v="194" actId="26606"/>
          <ac:picMkLst>
            <pc:docMk/>
            <pc:sldMk cId="2305497170" sldId="264"/>
            <ac:picMk id="224" creationId="{F1B8F9CB-890B-4CB8-B503-188A763E2FC1}"/>
          </ac:picMkLst>
        </pc:picChg>
        <pc:picChg chg="add del">
          <ac:chgData name="Ashna Alex" userId="c49b78af8f3ab098" providerId="LiveId" clId="{4C66ED6C-54B5-43A5-B78E-A9226A74A067}" dt="2023-08-16T20:18:08.696" v="194" actId="26606"/>
          <ac:picMkLst>
            <pc:docMk/>
            <pc:sldMk cId="2305497170" sldId="264"/>
            <ac:picMk id="225" creationId="{AA632AB4-3837-4FD0-8B62-0A18B573F46D}"/>
          </ac:picMkLst>
        </pc:picChg>
        <pc:picChg chg="add del">
          <ac:chgData name="Ashna Alex" userId="c49b78af8f3ab098" providerId="LiveId" clId="{4C66ED6C-54B5-43A5-B78E-A9226A74A067}" dt="2023-08-16T20:18:08.696" v="194" actId="26606"/>
          <ac:picMkLst>
            <pc:docMk/>
            <pc:sldMk cId="2305497170" sldId="264"/>
            <ac:picMk id="227" creationId="{9CD2319A-6FA9-4EFB-9EDF-7304467425E8}"/>
          </ac:picMkLst>
        </pc:picChg>
        <pc:picChg chg="add del">
          <ac:chgData name="Ashna Alex" userId="c49b78af8f3ab098" providerId="LiveId" clId="{4C66ED6C-54B5-43A5-B78E-A9226A74A067}" dt="2023-08-16T20:18:08.696" v="194" actId="26606"/>
          <ac:picMkLst>
            <pc:docMk/>
            <pc:sldMk cId="2305497170" sldId="264"/>
            <ac:picMk id="228" creationId="{D1692A93-3514-4486-8B67-CCA4E0259BCB}"/>
          </ac:picMkLst>
        </pc:picChg>
        <pc:picChg chg="add del">
          <ac:chgData name="Ashna Alex" userId="c49b78af8f3ab098" providerId="LiveId" clId="{4C66ED6C-54B5-43A5-B78E-A9226A74A067}" dt="2023-08-16T20:18:13.991" v="196" actId="26606"/>
          <ac:picMkLst>
            <pc:docMk/>
            <pc:sldMk cId="2305497170" sldId="264"/>
            <ac:picMk id="235" creationId="{F1B8F9CB-890B-4CB8-B503-188A763E2FC1}"/>
          </ac:picMkLst>
        </pc:picChg>
        <pc:picChg chg="add del">
          <ac:chgData name="Ashna Alex" userId="c49b78af8f3ab098" providerId="LiveId" clId="{4C66ED6C-54B5-43A5-B78E-A9226A74A067}" dt="2023-08-16T20:18:13.991" v="196" actId="26606"/>
          <ac:picMkLst>
            <pc:docMk/>
            <pc:sldMk cId="2305497170" sldId="264"/>
            <ac:picMk id="236" creationId="{AA632AB4-3837-4FD0-8B62-0A18B573F46D}"/>
          </ac:picMkLst>
        </pc:picChg>
        <pc:picChg chg="add del">
          <ac:chgData name="Ashna Alex" userId="c49b78af8f3ab098" providerId="LiveId" clId="{4C66ED6C-54B5-43A5-B78E-A9226A74A067}" dt="2023-08-16T20:18:13.991" v="196" actId="26606"/>
          <ac:picMkLst>
            <pc:docMk/>
            <pc:sldMk cId="2305497170" sldId="264"/>
            <ac:picMk id="238" creationId="{9CD2319A-6FA9-4EFB-9EDF-7304467425E8}"/>
          </ac:picMkLst>
        </pc:picChg>
        <pc:picChg chg="add del">
          <ac:chgData name="Ashna Alex" userId="c49b78af8f3ab098" providerId="LiveId" clId="{4C66ED6C-54B5-43A5-B78E-A9226A74A067}" dt="2023-08-16T20:18:13.991" v="196" actId="26606"/>
          <ac:picMkLst>
            <pc:docMk/>
            <pc:sldMk cId="2305497170" sldId="264"/>
            <ac:picMk id="239" creationId="{D1692A93-3514-4486-8B67-CCA4E0259BCB}"/>
          </ac:picMkLst>
        </pc:picChg>
        <pc:picChg chg="add del">
          <ac:chgData name="Ashna Alex" userId="c49b78af8f3ab098" providerId="LiveId" clId="{4C66ED6C-54B5-43A5-B78E-A9226A74A067}" dt="2023-08-16T20:18:15.056" v="198" actId="26606"/>
          <ac:picMkLst>
            <pc:docMk/>
            <pc:sldMk cId="2305497170" sldId="264"/>
            <ac:picMk id="246" creationId="{F1B8F9CB-890B-4CB8-B503-188A763E2FC1}"/>
          </ac:picMkLst>
        </pc:picChg>
        <pc:picChg chg="add del">
          <ac:chgData name="Ashna Alex" userId="c49b78af8f3ab098" providerId="LiveId" clId="{4C66ED6C-54B5-43A5-B78E-A9226A74A067}" dt="2023-08-16T20:18:15.056" v="198" actId="26606"/>
          <ac:picMkLst>
            <pc:docMk/>
            <pc:sldMk cId="2305497170" sldId="264"/>
            <ac:picMk id="247" creationId="{AA632AB4-3837-4FD0-8B62-0A18B573F46D}"/>
          </ac:picMkLst>
        </pc:picChg>
        <pc:picChg chg="add del">
          <ac:chgData name="Ashna Alex" userId="c49b78af8f3ab098" providerId="LiveId" clId="{4C66ED6C-54B5-43A5-B78E-A9226A74A067}" dt="2023-08-16T20:18:15.056" v="198" actId="26606"/>
          <ac:picMkLst>
            <pc:docMk/>
            <pc:sldMk cId="2305497170" sldId="264"/>
            <ac:picMk id="249" creationId="{9CD2319A-6FA9-4EFB-9EDF-7304467425E8}"/>
          </ac:picMkLst>
        </pc:picChg>
        <pc:picChg chg="add del">
          <ac:chgData name="Ashna Alex" userId="c49b78af8f3ab098" providerId="LiveId" clId="{4C66ED6C-54B5-43A5-B78E-A9226A74A067}" dt="2023-08-16T20:18:15.056" v="198" actId="26606"/>
          <ac:picMkLst>
            <pc:docMk/>
            <pc:sldMk cId="2305497170" sldId="264"/>
            <ac:picMk id="250" creationId="{D1692A93-3514-4486-8B67-CCA4E0259BCB}"/>
          </ac:picMkLst>
        </pc:picChg>
        <pc:picChg chg="add">
          <ac:chgData name="Ashna Alex" userId="c49b78af8f3ab098" providerId="LiveId" clId="{4C66ED6C-54B5-43A5-B78E-A9226A74A067}" dt="2023-08-16T20:18:15.098" v="199" actId="26606"/>
          <ac:picMkLst>
            <pc:docMk/>
            <pc:sldMk cId="2305497170" sldId="264"/>
            <ac:picMk id="257" creationId="{F1B8F9CB-890B-4CB8-B503-188A763E2FC1}"/>
          </ac:picMkLst>
        </pc:picChg>
        <pc:picChg chg="add">
          <ac:chgData name="Ashna Alex" userId="c49b78af8f3ab098" providerId="LiveId" clId="{4C66ED6C-54B5-43A5-B78E-A9226A74A067}" dt="2023-08-16T20:18:15.098" v="199" actId="26606"/>
          <ac:picMkLst>
            <pc:docMk/>
            <pc:sldMk cId="2305497170" sldId="264"/>
            <ac:picMk id="258" creationId="{AA632AB4-3837-4FD0-8B62-0A18B573F46D}"/>
          </ac:picMkLst>
        </pc:picChg>
        <pc:picChg chg="add">
          <ac:chgData name="Ashna Alex" userId="c49b78af8f3ab098" providerId="LiveId" clId="{4C66ED6C-54B5-43A5-B78E-A9226A74A067}" dt="2023-08-16T20:18:15.098" v="199" actId="26606"/>
          <ac:picMkLst>
            <pc:docMk/>
            <pc:sldMk cId="2305497170" sldId="264"/>
            <ac:picMk id="260" creationId="{9CD2319A-6FA9-4EFB-9EDF-7304467425E8}"/>
          </ac:picMkLst>
        </pc:picChg>
        <pc:picChg chg="add">
          <ac:chgData name="Ashna Alex" userId="c49b78af8f3ab098" providerId="LiveId" clId="{4C66ED6C-54B5-43A5-B78E-A9226A74A067}" dt="2023-08-16T20:18:15.098" v="199" actId="26606"/>
          <ac:picMkLst>
            <pc:docMk/>
            <pc:sldMk cId="2305497170" sldId="264"/>
            <ac:picMk id="261" creationId="{D1692A93-3514-4486-8B67-CCA4E0259BCB}"/>
          </ac:picMkLst>
        </pc:picChg>
      </pc:sldChg>
      <pc:sldChg chg="addSp delSp modSp mod">
        <pc:chgData name="Ashna Alex" userId="c49b78af8f3ab098" providerId="LiveId" clId="{4C66ED6C-54B5-43A5-B78E-A9226A74A067}" dt="2023-08-16T20:24:13.194" v="246" actId="26606"/>
        <pc:sldMkLst>
          <pc:docMk/>
          <pc:sldMk cId="919972627" sldId="268"/>
        </pc:sldMkLst>
        <pc:spChg chg="mod">
          <ac:chgData name="Ashna Alex" userId="c49b78af8f3ab098" providerId="LiveId" clId="{4C66ED6C-54B5-43A5-B78E-A9226A74A067}" dt="2023-08-16T20:24:10.020" v="244" actId="26606"/>
          <ac:spMkLst>
            <pc:docMk/>
            <pc:sldMk cId="919972627" sldId="268"/>
            <ac:spMk id="3" creationId="{D6E744BA-55F3-0921-7640-72864B4313D1}"/>
          </ac:spMkLst>
        </pc:spChg>
        <pc:spChg chg="add del">
          <ac:chgData name="Ashna Alex" userId="c49b78af8f3ab098" providerId="LiveId" clId="{4C66ED6C-54B5-43A5-B78E-A9226A74A067}" dt="2023-08-16T20:24:13.194" v="246" actId="26606"/>
          <ac:spMkLst>
            <pc:docMk/>
            <pc:sldMk cId="919972627" sldId="268"/>
            <ac:spMk id="102" creationId="{C393B4A7-6ABF-423D-A762-3CDB4897A833}"/>
          </ac:spMkLst>
        </pc:spChg>
        <pc:spChg chg="add del">
          <ac:chgData name="Ashna Alex" userId="c49b78af8f3ab098" providerId="LiveId" clId="{4C66ED6C-54B5-43A5-B78E-A9226A74A067}" dt="2023-08-16T20:24:13.194" v="246" actId="26606"/>
          <ac:spMkLst>
            <pc:docMk/>
            <pc:sldMk cId="919972627" sldId="268"/>
            <ac:spMk id="108" creationId="{01AD250C-F2EA-449F-9B14-DF5BB674C500}"/>
          </ac:spMkLst>
        </pc:spChg>
        <pc:spChg chg="add del">
          <ac:chgData name="Ashna Alex" userId="c49b78af8f3ab098" providerId="LiveId" clId="{4C66ED6C-54B5-43A5-B78E-A9226A74A067}" dt="2023-08-16T20:24:13.194" v="246" actId="26606"/>
          <ac:spMkLst>
            <pc:docMk/>
            <pc:sldMk cId="919972627" sldId="268"/>
            <ac:spMk id="110" creationId="{47AEA421-5F29-4BA7-9360-2501B5987921}"/>
          </ac:spMkLst>
        </pc:spChg>
        <pc:spChg chg="add del">
          <ac:chgData name="Ashna Alex" userId="c49b78af8f3ab098" providerId="LiveId" clId="{4C66ED6C-54B5-43A5-B78E-A9226A74A067}" dt="2023-08-16T20:24:13.194" v="246" actId="26606"/>
          <ac:spMkLst>
            <pc:docMk/>
            <pc:sldMk cId="919972627" sldId="268"/>
            <ac:spMk id="112" creationId="{9348F0CB-4904-4DEF-BDD4-ADEC2DCCCBD7}"/>
          </ac:spMkLst>
        </pc:spChg>
        <pc:spChg chg="add del">
          <ac:chgData name="Ashna Alex" userId="c49b78af8f3ab098" providerId="LiveId" clId="{4C66ED6C-54B5-43A5-B78E-A9226A74A067}" dt="2023-08-16T20:24:13.194" v="246" actId="26606"/>
          <ac:spMkLst>
            <pc:docMk/>
            <pc:sldMk cId="919972627" sldId="268"/>
            <ac:spMk id="114" creationId="{1583E1B8-79B3-49BB-8704-58E4AB1AF213}"/>
          </ac:spMkLst>
        </pc:spChg>
        <pc:spChg chg="add del">
          <ac:chgData name="Ashna Alex" userId="c49b78af8f3ab098" providerId="LiveId" clId="{4C66ED6C-54B5-43A5-B78E-A9226A74A067}" dt="2023-08-16T20:24:13.194" v="246" actId="26606"/>
          <ac:spMkLst>
            <pc:docMk/>
            <pc:sldMk cId="919972627" sldId="268"/>
            <ac:spMk id="116" creationId="{7BB34D5F-2B87-438E-8236-69C6068D47A4}"/>
          </ac:spMkLst>
        </pc:spChg>
        <pc:spChg chg="add del">
          <ac:chgData name="Ashna Alex" userId="c49b78af8f3ab098" providerId="LiveId" clId="{4C66ED6C-54B5-43A5-B78E-A9226A74A067}" dt="2023-08-16T20:23:53.458" v="242" actId="26606"/>
          <ac:spMkLst>
            <pc:docMk/>
            <pc:sldMk cId="919972627" sldId="268"/>
            <ac:spMk id="125" creationId="{C393B4A7-6ABF-423D-A762-3CDB4897A833}"/>
          </ac:spMkLst>
        </pc:spChg>
        <pc:spChg chg="add del">
          <ac:chgData name="Ashna Alex" userId="c49b78af8f3ab098" providerId="LiveId" clId="{4C66ED6C-54B5-43A5-B78E-A9226A74A067}" dt="2023-08-16T20:23:53.458" v="242" actId="26606"/>
          <ac:spMkLst>
            <pc:docMk/>
            <pc:sldMk cId="919972627" sldId="268"/>
            <ac:spMk id="131" creationId="{01AD250C-F2EA-449F-9B14-DF5BB674C500}"/>
          </ac:spMkLst>
        </pc:spChg>
        <pc:spChg chg="add del">
          <ac:chgData name="Ashna Alex" userId="c49b78af8f3ab098" providerId="LiveId" clId="{4C66ED6C-54B5-43A5-B78E-A9226A74A067}" dt="2023-08-16T20:23:53.458" v="242" actId="26606"/>
          <ac:spMkLst>
            <pc:docMk/>
            <pc:sldMk cId="919972627" sldId="268"/>
            <ac:spMk id="133" creationId="{47AEA421-5F29-4BA7-9360-2501B5987921}"/>
          </ac:spMkLst>
        </pc:spChg>
        <pc:spChg chg="add del">
          <ac:chgData name="Ashna Alex" userId="c49b78af8f3ab098" providerId="LiveId" clId="{4C66ED6C-54B5-43A5-B78E-A9226A74A067}" dt="2023-08-16T20:23:53.458" v="242" actId="26606"/>
          <ac:spMkLst>
            <pc:docMk/>
            <pc:sldMk cId="919972627" sldId="268"/>
            <ac:spMk id="135" creationId="{9348F0CB-4904-4DEF-BDD4-ADEC2DCCCBD7}"/>
          </ac:spMkLst>
        </pc:spChg>
        <pc:spChg chg="add del">
          <ac:chgData name="Ashna Alex" userId="c49b78af8f3ab098" providerId="LiveId" clId="{4C66ED6C-54B5-43A5-B78E-A9226A74A067}" dt="2023-08-16T20:23:53.458" v="242" actId="26606"/>
          <ac:spMkLst>
            <pc:docMk/>
            <pc:sldMk cId="919972627" sldId="268"/>
            <ac:spMk id="137" creationId="{1583E1B8-79B3-49BB-8704-58E4AB1AF213}"/>
          </ac:spMkLst>
        </pc:spChg>
        <pc:spChg chg="add del">
          <ac:chgData name="Ashna Alex" userId="c49b78af8f3ab098" providerId="LiveId" clId="{4C66ED6C-54B5-43A5-B78E-A9226A74A067}" dt="2023-08-16T20:23:53.458" v="242" actId="26606"/>
          <ac:spMkLst>
            <pc:docMk/>
            <pc:sldMk cId="919972627" sldId="268"/>
            <ac:spMk id="139" creationId="{7BB34D5F-2B87-438E-8236-69C6068D47A4}"/>
          </ac:spMkLst>
        </pc:spChg>
        <pc:spChg chg="add del">
          <ac:chgData name="Ashna Alex" userId="c49b78af8f3ab098" providerId="LiveId" clId="{4C66ED6C-54B5-43A5-B78E-A9226A74A067}" dt="2023-08-16T20:24:10.020" v="244" actId="26606"/>
          <ac:spMkLst>
            <pc:docMk/>
            <pc:sldMk cId="919972627" sldId="268"/>
            <ac:spMk id="143" creationId="{C393B4A7-6ABF-423D-A762-3CDB4897A833}"/>
          </ac:spMkLst>
        </pc:spChg>
        <pc:spChg chg="add del">
          <ac:chgData name="Ashna Alex" userId="c49b78af8f3ab098" providerId="LiveId" clId="{4C66ED6C-54B5-43A5-B78E-A9226A74A067}" dt="2023-08-16T20:24:10.020" v="244" actId="26606"/>
          <ac:spMkLst>
            <pc:docMk/>
            <pc:sldMk cId="919972627" sldId="268"/>
            <ac:spMk id="146" creationId="{01AD250C-F2EA-449F-9B14-DF5BB674C500}"/>
          </ac:spMkLst>
        </pc:spChg>
        <pc:spChg chg="add del">
          <ac:chgData name="Ashna Alex" userId="c49b78af8f3ab098" providerId="LiveId" clId="{4C66ED6C-54B5-43A5-B78E-A9226A74A067}" dt="2023-08-16T20:24:10.020" v="244" actId="26606"/>
          <ac:spMkLst>
            <pc:docMk/>
            <pc:sldMk cId="919972627" sldId="268"/>
            <ac:spMk id="147" creationId="{4E78424C-6FD0-41F8-9CAA-5DC19C42359F}"/>
          </ac:spMkLst>
        </pc:spChg>
        <pc:spChg chg="add del">
          <ac:chgData name="Ashna Alex" userId="c49b78af8f3ab098" providerId="LiveId" clId="{4C66ED6C-54B5-43A5-B78E-A9226A74A067}" dt="2023-08-16T20:24:10.020" v="244" actId="26606"/>
          <ac:spMkLst>
            <pc:docMk/>
            <pc:sldMk cId="919972627" sldId="268"/>
            <ac:spMk id="148" creationId="{DD136760-57DC-4301-8BEA-B71AD2D13905}"/>
          </ac:spMkLst>
        </pc:spChg>
        <pc:spChg chg="add del">
          <ac:chgData name="Ashna Alex" userId="c49b78af8f3ab098" providerId="LiveId" clId="{4C66ED6C-54B5-43A5-B78E-A9226A74A067}" dt="2023-08-16T20:24:10.020" v="244" actId="26606"/>
          <ac:spMkLst>
            <pc:docMk/>
            <pc:sldMk cId="919972627" sldId="268"/>
            <ac:spMk id="149" creationId="{BDC58DEA-1307-4F44-AD47-E613D8B76A89}"/>
          </ac:spMkLst>
        </pc:spChg>
        <pc:spChg chg="add del">
          <ac:chgData name="Ashna Alex" userId="c49b78af8f3ab098" providerId="LiveId" clId="{4C66ED6C-54B5-43A5-B78E-A9226A74A067}" dt="2023-08-16T20:24:10.020" v="244" actId="26606"/>
          <ac:spMkLst>
            <pc:docMk/>
            <pc:sldMk cId="919972627" sldId="268"/>
            <ac:spMk id="150" creationId="{C99B912D-1E4B-42AF-A2BE-CFEFEC916EE7}"/>
          </ac:spMkLst>
        </pc:spChg>
        <pc:spChg chg="add del">
          <ac:chgData name="Ashna Alex" userId="c49b78af8f3ab098" providerId="LiveId" clId="{4C66ED6C-54B5-43A5-B78E-A9226A74A067}" dt="2023-08-16T20:24:13.194" v="246" actId="26606"/>
          <ac:spMkLst>
            <pc:docMk/>
            <pc:sldMk cId="919972627" sldId="268"/>
            <ac:spMk id="154" creationId="{C393B4A7-6ABF-423D-A762-3CDB4897A833}"/>
          </ac:spMkLst>
        </pc:spChg>
        <pc:spChg chg="add del">
          <ac:chgData name="Ashna Alex" userId="c49b78af8f3ab098" providerId="LiveId" clId="{4C66ED6C-54B5-43A5-B78E-A9226A74A067}" dt="2023-08-16T20:24:13.194" v="246" actId="26606"/>
          <ac:spMkLst>
            <pc:docMk/>
            <pc:sldMk cId="919972627" sldId="268"/>
            <ac:spMk id="157" creationId="{01AD250C-F2EA-449F-9B14-DF5BB674C500}"/>
          </ac:spMkLst>
        </pc:spChg>
        <pc:spChg chg="add del">
          <ac:chgData name="Ashna Alex" userId="c49b78af8f3ab098" providerId="LiveId" clId="{4C66ED6C-54B5-43A5-B78E-A9226A74A067}" dt="2023-08-16T20:24:13.194" v="246" actId="26606"/>
          <ac:spMkLst>
            <pc:docMk/>
            <pc:sldMk cId="919972627" sldId="268"/>
            <ac:spMk id="158" creationId="{47AEA421-5F29-4BA7-9360-2501B5987921}"/>
          </ac:spMkLst>
        </pc:spChg>
        <pc:spChg chg="add del">
          <ac:chgData name="Ashna Alex" userId="c49b78af8f3ab098" providerId="LiveId" clId="{4C66ED6C-54B5-43A5-B78E-A9226A74A067}" dt="2023-08-16T20:24:13.194" v="246" actId="26606"/>
          <ac:spMkLst>
            <pc:docMk/>
            <pc:sldMk cId="919972627" sldId="268"/>
            <ac:spMk id="159" creationId="{9348F0CB-4904-4DEF-BDD4-ADEC2DCCCBD7}"/>
          </ac:spMkLst>
        </pc:spChg>
        <pc:spChg chg="add del">
          <ac:chgData name="Ashna Alex" userId="c49b78af8f3ab098" providerId="LiveId" clId="{4C66ED6C-54B5-43A5-B78E-A9226A74A067}" dt="2023-08-16T20:24:13.194" v="246" actId="26606"/>
          <ac:spMkLst>
            <pc:docMk/>
            <pc:sldMk cId="919972627" sldId="268"/>
            <ac:spMk id="160" creationId="{1583E1B8-79B3-49BB-8704-58E4AB1AF213}"/>
          </ac:spMkLst>
        </pc:spChg>
        <pc:spChg chg="add del">
          <ac:chgData name="Ashna Alex" userId="c49b78af8f3ab098" providerId="LiveId" clId="{4C66ED6C-54B5-43A5-B78E-A9226A74A067}" dt="2023-08-16T20:24:13.194" v="246" actId="26606"/>
          <ac:spMkLst>
            <pc:docMk/>
            <pc:sldMk cId="919972627" sldId="268"/>
            <ac:spMk id="161" creationId="{7BB34D5F-2B87-438E-8236-69C6068D47A4}"/>
          </ac:spMkLst>
        </pc:spChg>
        <pc:graphicFrameChg chg="mod modGraphic">
          <ac:chgData name="Ashna Alex" userId="c49b78af8f3ab098" providerId="LiveId" clId="{4C66ED6C-54B5-43A5-B78E-A9226A74A067}" dt="2023-08-16T20:24:13.194" v="246" actId="26606"/>
          <ac:graphicFrameMkLst>
            <pc:docMk/>
            <pc:sldMk cId="919972627" sldId="268"/>
            <ac:graphicFrameMk id="31" creationId="{46A01E0A-E8DD-61E0-332B-4E3F9BA718DF}"/>
          </ac:graphicFrameMkLst>
        </pc:graphicFrameChg>
        <pc:picChg chg="add del">
          <ac:chgData name="Ashna Alex" userId="c49b78af8f3ab098" providerId="LiveId" clId="{4C66ED6C-54B5-43A5-B78E-A9226A74A067}" dt="2023-08-16T20:24:13.194" v="246" actId="26606"/>
          <ac:picMkLst>
            <pc:docMk/>
            <pc:sldMk cId="919972627" sldId="268"/>
            <ac:picMk id="100" creationId="{F1B8F9CB-890B-4CB8-B503-188A763E2FC1}"/>
          </ac:picMkLst>
        </pc:picChg>
        <pc:picChg chg="add del">
          <ac:chgData name="Ashna Alex" userId="c49b78af8f3ab098" providerId="LiveId" clId="{4C66ED6C-54B5-43A5-B78E-A9226A74A067}" dt="2023-08-16T20:24:13.194" v="246" actId="26606"/>
          <ac:picMkLst>
            <pc:docMk/>
            <pc:sldMk cId="919972627" sldId="268"/>
            <ac:picMk id="101" creationId="{AA632AB4-3837-4FD0-8B62-0A18B573F46D}"/>
          </ac:picMkLst>
        </pc:picChg>
        <pc:picChg chg="add del">
          <ac:chgData name="Ashna Alex" userId="c49b78af8f3ab098" providerId="LiveId" clId="{4C66ED6C-54B5-43A5-B78E-A9226A74A067}" dt="2023-08-16T20:24:13.194" v="246" actId="26606"/>
          <ac:picMkLst>
            <pc:docMk/>
            <pc:sldMk cId="919972627" sldId="268"/>
            <ac:picMk id="104" creationId="{9CD2319A-6FA9-4EFB-9EDF-7304467425E8}"/>
          </ac:picMkLst>
        </pc:picChg>
        <pc:picChg chg="add del">
          <ac:chgData name="Ashna Alex" userId="c49b78af8f3ab098" providerId="LiveId" clId="{4C66ED6C-54B5-43A5-B78E-A9226A74A067}" dt="2023-08-16T20:24:13.194" v="246" actId="26606"/>
          <ac:picMkLst>
            <pc:docMk/>
            <pc:sldMk cId="919972627" sldId="268"/>
            <ac:picMk id="106" creationId="{D1692A93-3514-4486-8B67-CCA4E0259BCB}"/>
          </ac:picMkLst>
        </pc:picChg>
        <pc:picChg chg="add del">
          <ac:chgData name="Ashna Alex" userId="c49b78af8f3ab098" providerId="LiveId" clId="{4C66ED6C-54B5-43A5-B78E-A9226A74A067}" dt="2023-08-16T20:23:53.458" v="242" actId="26606"/>
          <ac:picMkLst>
            <pc:docMk/>
            <pc:sldMk cId="919972627" sldId="268"/>
            <ac:picMk id="121" creationId="{F1B8F9CB-890B-4CB8-B503-188A763E2FC1}"/>
          </ac:picMkLst>
        </pc:picChg>
        <pc:picChg chg="add del">
          <ac:chgData name="Ashna Alex" userId="c49b78af8f3ab098" providerId="LiveId" clId="{4C66ED6C-54B5-43A5-B78E-A9226A74A067}" dt="2023-08-16T20:23:53.458" v="242" actId="26606"/>
          <ac:picMkLst>
            <pc:docMk/>
            <pc:sldMk cId="919972627" sldId="268"/>
            <ac:picMk id="123" creationId="{AA632AB4-3837-4FD0-8B62-0A18B573F46D}"/>
          </ac:picMkLst>
        </pc:picChg>
        <pc:picChg chg="add del">
          <ac:chgData name="Ashna Alex" userId="c49b78af8f3ab098" providerId="LiveId" clId="{4C66ED6C-54B5-43A5-B78E-A9226A74A067}" dt="2023-08-16T20:23:53.458" v="242" actId="26606"/>
          <ac:picMkLst>
            <pc:docMk/>
            <pc:sldMk cId="919972627" sldId="268"/>
            <ac:picMk id="127" creationId="{9CD2319A-6FA9-4EFB-9EDF-7304467425E8}"/>
          </ac:picMkLst>
        </pc:picChg>
        <pc:picChg chg="add del">
          <ac:chgData name="Ashna Alex" userId="c49b78af8f3ab098" providerId="LiveId" clId="{4C66ED6C-54B5-43A5-B78E-A9226A74A067}" dt="2023-08-16T20:23:53.458" v="242" actId="26606"/>
          <ac:picMkLst>
            <pc:docMk/>
            <pc:sldMk cId="919972627" sldId="268"/>
            <ac:picMk id="129" creationId="{D1692A93-3514-4486-8B67-CCA4E0259BCB}"/>
          </ac:picMkLst>
        </pc:picChg>
        <pc:picChg chg="add del">
          <ac:chgData name="Ashna Alex" userId="c49b78af8f3ab098" providerId="LiveId" clId="{4C66ED6C-54B5-43A5-B78E-A9226A74A067}" dt="2023-08-16T20:24:10.020" v="244" actId="26606"/>
          <ac:picMkLst>
            <pc:docMk/>
            <pc:sldMk cId="919972627" sldId="268"/>
            <ac:picMk id="141" creationId="{F1B8F9CB-890B-4CB8-B503-188A763E2FC1}"/>
          </ac:picMkLst>
        </pc:picChg>
        <pc:picChg chg="add del">
          <ac:chgData name="Ashna Alex" userId="c49b78af8f3ab098" providerId="LiveId" clId="{4C66ED6C-54B5-43A5-B78E-A9226A74A067}" dt="2023-08-16T20:24:10.020" v="244" actId="26606"/>
          <ac:picMkLst>
            <pc:docMk/>
            <pc:sldMk cId="919972627" sldId="268"/>
            <ac:picMk id="142" creationId="{AA632AB4-3837-4FD0-8B62-0A18B573F46D}"/>
          </ac:picMkLst>
        </pc:picChg>
        <pc:picChg chg="add del">
          <ac:chgData name="Ashna Alex" userId="c49b78af8f3ab098" providerId="LiveId" clId="{4C66ED6C-54B5-43A5-B78E-A9226A74A067}" dt="2023-08-16T20:24:10.020" v="244" actId="26606"/>
          <ac:picMkLst>
            <pc:docMk/>
            <pc:sldMk cId="919972627" sldId="268"/>
            <ac:picMk id="144" creationId="{9CD2319A-6FA9-4EFB-9EDF-7304467425E8}"/>
          </ac:picMkLst>
        </pc:picChg>
        <pc:picChg chg="add del">
          <ac:chgData name="Ashna Alex" userId="c49b78af8f3ab098" providerId="LiveId" clId="{4C66ED6C-54B5-43A5-B78E-A9226A74A067}" dt="2023-08-16T20:24:10.020" v="244" actId="26606"/>
          <ac:picMkLst>
            <pc:docMk/>
            <pc:sldMk cId="919972627" sldId="268"/>
            <ac:picMk id="145" creationId="{D1692A93-3514-4486-8B67-CCA4E0259BCB}"/>
          </ac:picMkLst>
        </pc:picChg>
        <pc:picChg chg="add del">
          <ac:chgData name="Ashna Alex" userId="c49b78af8f3ab098" providerId="LiveId" clId="{4C66ED6C-54B5-43A5-B78E-A9226A74A067}" dt="2023-08-16T20:24:13.194" v="246" actId="26606"/>
          <ac:picMkLst>
            <pc:docMk/>
            <pc:sldMk cId="919972627" sldId="268"/>
            <ac:picMk id="152" creationId="{F1B8F9CB-890B-4CB8-B503-188A763E2FC1}"/>
          </ac:picMkLst>
        </pc:picChg>
        <pc:picChg chg="add del">
          <ac:chgData name="Ashna Alex" userId="c49b78af8f3ab098" providerId="LiveId" clId="{4C66ED6C-54B5-43A5-B78E-A9226A74A067}" dt="2023-08-16T20:24:13.194" v="246" actId="26606"/>
          <ac:picMkLst>
            <pc:docMk/>
            <pc:sldMk cId="919972627" sldId="268"/>
            <ac:picMk id="153" creationId="{AA632AB4-3837-4FD0-8B62-0A18B573F46D}"/>
          </ac:picMkLst>
        </pc:picChg>
        <pc:picChg chg="add del">
          <ac:chgData name="Ashna Alex" userId="c49b78af8f3ab098" providerId="LiveId" clId="{4C66ED6C-54B5-43A5-B78E-A9226A74A067}" dt="2023-08-16T20:24:13.194" v="246" actId="26606"/>
          <ac:picMkLst>
            <pc:docMk/>
            <pc:sldMk cId="919972627" sldId="268"/>
            <ac:picMk id="155" creationId="{9CD2319A-6FA9-4EFB-9EDF-7304467425E8}"/>
          </ac:picMkLst>
        </pc:picChg>
        <pc:picChg chg="add del">
          <ac:chgData name="Ashna Alex" userId="c49b78af8f3ab098" providerId="LiveId" clId="{4C66ED6C-54B5-43A5-B78E-A9226A74A067}" dt="2023-08-16T20:24:13.194" v="246" actId="26606"/>
          <ac:picMkLst>
            <pc:docMk/>
            <pc:sldMk cId="919972627" sldId="268"/>
            <ac:picMk id="156" creationId="{D1692A93-3514-4486-8B67-CCA4E0259BCB}"/>
          </ac:picMkLst>
        </pc:picChg>
      </pc:sldChg>
      <pc:sldChg chg="modSp mod">
        <pc:chgData name="Ashna Alex" userId="c49b78af8f3ab098" providerId="LiveId" clId="{4C66ED6C-54B5-43A5-B78E-A9226A74A067}" dt="2023-08-16T20:13:31.538" v="148" actId="14100"/>
        <pc:sldMkLst>
          <pc:docMk/>
          <pc:sldMk cId="657223949" sldId="273"/>
        </pc:sldMkLst>
        <pc:spChg chg="mod">
          <ac:chgData name="Ashna Alex" userId="c49b78af8f3ab098" providerId="LiveId" clId="{4C66ED6C-54B5-43A5-B78E-A9226A74A067}" dt="2023-08-16T20:13:31.538" v="148" actId="14100"/>
          <ac:spMkLst>
            <pc:docMk/>
            <pc:sldMk cId="657223949" sldId="273"/>
            <ac:spMk id="4" creationId="{082421F7-70D7-9105-BAD4-5EE5CE64F506}"/>
          </ac:spMkLst>
        </pc:spChg>
      </pc:sldChg>
      <pc:sldChg chg="addSp delSp modSp mod">
        <pc:chgData name="Ashna Alex" userId="c49b78af8f3ab098" providerId="LiveId" clId="{4C66ED6C-54B5-43A5-B78E-A9226A74A067}" dt="2023-08-16T20:22:31.001" v="240" actId="1076"/>
        <pc:sldMkLst>
          <pc:docMk/>
          <pc:sldMk cId="266515844" sldId="279"/>
        </pc:sldMkLst>
        <pc:spChg chg="mod">
          <ac:chgData name="Ashna Alex" userId="c49b78af8f3ab098" providerId="LiveId" clId="{4C66ED6C-54B5-43A5-B78E-A9226A74A067}" dt="2023-08-16T20:22:31.001" v="240" actId="1076"/>
          <ac:spMkLst>
            <pc:docMk/>
            <pc:sldMk cId="266515844" sldId="279"/>
            <ac:spMk id="3" creationId="{69ACEDAA-2F1F-231D-9FD1-131CD9250B31}"/>
          </ac:spMkLst>
        </pc:spChg>
        <pc:spChg chg="mod">
          <ac:chgData name="Ashna Alex" userId="c49b78af8f3ab098" providerId="LiveId" clId="{4C66ED6C-54B5-43A5-B78E-A9226A74A067}" dt="2023-08-16T20:22:01.091" v="235" actId="26606"/>
          <ac:spMkLst>
            <pc:docMk/>
            <pc:sldMk cId="266515844" sldId="279"/>
            <ac:spMk id="6" creationId="{4D76BDFE-7258-1963-D016-4057857F0A64}"/>
          </ac:spMkLst>
        </pc:spChg>
        <pc:spChg chg="del">
          <ac:chgData name="Ashna Alex" userId="c49b78af8f3ab098" providerId="LiveId" clId="{4C66ED6C-54B5-43A5-B78E-A9226A74A067}" dt="2023-08-16T20:22:01.091" v="235" actId="26606"/>
          <ac:spMkLst>
            <pc:docMk/>
            <pc:sldMk cId="266515844" sldId="279"/>
            <ac:spMk id="93" creationId="{4FA533C5-33E3-4611-AF9F-72811D8B26A6}"/>
          </ac:spMkLst>
        </pc:spChg>
        <pc:spChg chg="del">
          <ac:chgData name="Ashna Alex" userId="c49b78af8f3ab098" providerId="LiveId" clId="{4C66ED6C-54B5-43A5-B78E-A9226A74A067}" dt="2023-08-16T20:22:01.091" v="235" actId="26606"/>
          <ac:spMkLst>
            <pc:docMk/>
            <pc:sldMk cId="266515844" sldId="279"/>
            <ac:spMk id="99" creationId="{87F0FDC4-AD8C-47D9-9131-623C98ADB0AE}"/>
          </ac:spMkLst>
        </pc:spChg>
        <pc:spChg chg="del">
          <ac:chgData name="Ashna Alex" userId="c49b78af8f3ab098" providerId="LiveId" clId="{4C66ED6C-54B5-43A5-B78E-A9226A74A067}" dt="2023-08-16T20:22:01.091" v="235" actId="26606"/>
          <ac:spMkLst>
            <pc:docMk/>
            <pc:sldMk cId="266515844" sldId="279"/>
            <ac:spMk id="101" creationId="{74CD14DB-BB81-479F-A1FC-1C75640E9F84}"/>
          </ac:spMkLst>
        </pc:spChg>
        <pc:spChg chg="del">
          <ac:chgData name="Ashna Alex" userId="c49b78af8f3ab098" providerId="LiveId" clId="{4C66ED6C-54B5-43A5-B78E-A9226A74A067}" dt="2023-08-16T20:22:01.091" v="235" actId="26606"/>
          <ac:spMkLst>
            <pc:docMk/>
            <pc:sldMk cId="266515844" sldId="279"/>
            <ac:spMk id="103" creationId="{C943A91B-7CA7-4592-A975-73B1BF8C4C74}"/>
          </ac:spMkLst>
        </pc:spChg>
        <pc:spChg chg="del">
          <ac:chgData name="Ashna Alex" userId="c49b78af8f3ab098" providerId="LiveId" clId="{4C66ED6C-54B5-43A5-B78E-A9226A74A067}" dt="2023-08-16T20:22:01.091" v="235" actId="26606"/>
          <ac:spMkLst>
            <pc:docMk/>
            <pc:sldMk cId="266515844" sldId="279"/>
            <ac:spMk id="105" creationId="{EC471314-E46A-414B-8D91-74880E84F187}"/>
          </ac:spMkLst>
        </pc:spChg>
        <pc:spChg chg="del">
          <ac:chgData name="Ashna Alex" userId="c49b78af8f3ab098" providerId="LiveId" clId="{4C66ED6C-54B5-43A5-B78E-A9226A74A067}" dt="2023-08-16T20:22:01.091" v="235" actId="26606"/>
          <ac:spMkLst>
            <pc:docMk/>
            <pc:sldMk cId="266515844" sldId="279"/>
            <ac:spMk id="107" creationId="{6A681326-1C9D-44A3-A627-3871BDAE4127}"/>
          </ac:spMkLst>
        </pc:spChg>
        <pc:spChg chg="add">
          <ac:chgData name="Ashna Alex" userId="c49b78af8f3ab098" providerId="LiveId" clId="{4C66ED6C-54B5-43A5-B78E-A9226A74A067}" dt="2023-08-16T20:22:01.091" v="235" actId="26606"/>
          <ac:spMkLst>
            <pc:docMk/>
            <pc:sldMk cId="266515844" sldId="279"/>
            <ac:spMk id="118" creationId="{4AC0CD9D-7610-4620-93B4-798CCD9AB581}"/>
          </ac:spMkLst>
        </pc:spChg>
        <pc:spChg chg="add">
          <ac:chgData name="Ashna Alex" userId="c49b78af8f3ab098" providerId="LiveId" clId="{4C66ED6C-54B5-43A5-B78E-A9226A74A067}" dt="2023-08-16T20:22:01.091" v="235" actId="26606"/>
          <ac:spMkLst>
            <pc:docMk/>
            <pc:sldMk cId="266515844" sldId="279"/>
            <ac:spMk id="124" creationId="{DE4D62F9-188E-4530-84C2-24BDEE4BEB82}"/>
          </ac:spMkLst>
        </pc:spChg>
        <pc:spChg chg="add">
          <ac:chgData name="Ashna Alex" userId="c49b78af8f3ab098" providerId="LiveId" clId="{4C66ED6C-54B5-43A5-B78E-A9226A74A067}" dt="2023-08-16T20:22:01.091" v="235" actId="26606"/>
          <ac:spMkLst>
            <pc:docMk/>
            <pc:sldMk cId="266515844" sldId="279"/>
            <ac:spMk id="126" creationId="{14A2F755-5219-4C4E-9378-2C80BB08DF8E}"/>
          </ac:spMkLst>
        </pc:spChg>
        <pc:spChg chg="add">
          <ac:chgData name="Ashna Alex" userId="c49b78af8f3ab098" providerId="LiveId" clId="{4C66ED6C-54B5-43A5-B78E-A9226A74A067}" dt="2023-08-16T20:22:01.091" v="235" actId="26606"/>
          <ac:spMkLst>
            <pc:docMk/>
            <pc:sldMk cId="266515844" sldId="279"/>
            <ac:spMk id="128" creationId="{BA042B41-CFBF-4E11-965F-B1906826A847}"/>
          </ac:spMkLst>
        </pc:spChg>
        <pc:spChg chg="add">
          <ac:chgData name="Ashna Alex" userId="c49b78af8f3ab098" providerId="LiveId" clId="{4C66ED6C-54B5-43A5-B78E-A9226A74A067}" dt="2023-08-16T20:22:01.091" v="235" actId="26606"/>
          <ac:spMkLst>
            <pc:docMk/>
            <pc:sldMk cId="266515844" sldId="279"/>
            <ac:spMk id="130" creationId="{ED9FFD70-7E69-43F7-BAFF-08A75B3AE097}"/>
          </ac:spMkLst>
        </pc:spChg>
        <pc:spChg chg="add">
          <ac:chgData name="Ashna Alex" userId="c49b78af8f3ab098" providerId="LiveId" clId="{4C66ED6C-54B5-43A5-B78E-A9226A74A067}" dt="2023-08-16T20:22:01.091" v="235" actId="26606"/>
          <ac:spMkLst>
            <pc:docMk/>
            <pc:sldMk cId="266515844" sldId="279"/>
            <ac:spMk id="132" creationId="{9A87AD7E-457F-4836-8DDE-FFE0F009388A}"/>
          </ac:spMkLst>
        </pc:spChg>
        <pc:picChg chg="del">
          <ac:chgData name="Ashna Alex" userId="c49b78af8f3ab098" providerId="LiveId" clId="{4C66ED6C-54B5-43A5-B78E-A9226A74A067}" dt="2023-08-16T20:22:01.091" v="235" actId="26606"/>
          <ac:picMkLst>
            <pc:docMk/>
            <pc:sldMk cId="266515844" sldId="279"/>
            <ac:picMk id="89" creationId="{91B28F63-CF00-448F-B141-FE33C33B1891}"/>
          </ac:picMkLst>
        </pc:picChg>
        <pc:picChg chg="del">
          <ac:chgData name="Ashna Alex" userId="c49b78af8f3ab098" providerId="LiveId" clId="{4C66ED6C-54B5-43A5-B78E-A9226A74A067}" dt="2023-08-16T20:22:01.091" v="235" actId="26606"/>
          <ac:picMkLst>
            <pc:docMk/>
            <pc:sldMk cId="266515844" sldId="279"/>
            <ac:picMk id="91" creationId="{2AE609E2-8522-44E4-9077-980E5BCF3E14}"/>
          </ac:picMkLst>
        </pc:picChg>
        <pc:picChg chg="del">
          <ac:chgData name="Ashna Alex" userId="c49b78af8f3ab098" providerId="LiveId" clId="{4C66ED6C-54B5-43A5-B78E-A9226A74A067}" dt="2023-08-16T20:22:01.091" v="235" actId="26606"/>
          <ac:picMkLst>
            <pc:docMk/>
            <pc:sldMk cId="266515844" sldId="279"/>
            <ac:picMk id="95" creationId="{8949AD42-25FD-4C3D-9EEE-B7FEC5809988}"/>
          </ac:picMkLst>
        </pc:picChg>
        <pc:picChg chg="del">
          <ac:chgData name="Ashna Alex" userId="c49b78af8f3ab098" providerId="LiveId" clId="{4C66ED6C-54B5-43A5-B78E-A9226A74A067}" dt="2023-08-16T20:22:01.091" v="235" actId="26606"/>
          <ac:picMkLst>
            <pc:docMk/>
            <pc:sldMk cId="266515844" sldId="279"/>
            <ac:picMk id="97" creationId="{6AC7D913-60B7-4603-881B-831DA5D3A940}"/>
          </ac:picMkLst>
        </pc:picChg>
        <pc:picChg chg="add">
          <ac:chgData name="Ashna Alex" userId="c49b78af8f3ab098" providerId="LiveId" clId="{4C66ED6C-54B5-43A5-B78E-A9226A74A067}" dt="2023-08-16T20:22:01.091" v="235" actId="26606"/>
          <ac:picMkLst>
            <pc:docMk/>
            <pc:sldMk cId="266515844" sldId="279"/>
            <ac:picMk id="111" creationId="{666812AA-B214-3B23-B53D-E096D54216D7}"/>
          </ac:picMkLst>
        </pc:picChg>
        <pc:picChg chg="add">
          <ac:chgData name="Ashna Alex" userId="c49b78af8f3ab098" providerId="LiveId" clId="{4C66ED6C-54B5-43A5-B78E-A9226A74A067}" dt="2023-08-16T20:22:01.091" v="235" actId="26606"/>
          <ac:picMkLst>
            <pc:docMk/>
            <pc:sldMk cId="266515844" sldId="279"/>
            <ac:picMk id="114" creationId="{41B68C77-138E-4BF7-A276-BD0C78A4219F}"/>
          </ac:picMkLst>
        </pc:picChg>
        <pc:picChg chg="add">
          <ac:chgData name="Ashna Alex" userId="c49b78af8f3ab098" providerId="LiveId" clId="{4C66ED6C-54B5-43A5-B78E-A9226A74A067}" dt="2023-08-16T20:22:01.091" v="235" actId="26606"/>
          <ac:picMkLst>
            <pc:docMk/>
            <pc:sldMk cId="266515844" sldId="279"/>
            <ac:picMk id="116" creationId="{7C268552-D473-46ED-B1B8-422042C4DEF1}"/>
          </ac:picMkLst>
        </pc:picChg>
        <pc:picChg chg="add">
          <ac:chgData name="Ashna Alex" userId="c49b78af8f3ab098" providerId="LiveId" clId="{4C66ED6C-54B5-43A5-B78E-A9226A74A067}" dt="2023-08-16T20:22:01.091" v="235" actId="26606"/>
          <ac:picMkLst>
            <pc:docMk/>
            <pc:sldMk cId="266515844" sldId="279"/>
            <ac:picMk id="120" creationId="{B9238B3E-24AA-439A-B527-6C5DF6D72145}"/>
          </ac:picMkLst>
        </pc:picChg>
        <pc:picChg chg="add">
          <ac:chgData name="Ashna Alex" userId="c49b78af8f3ab098" providerId="LiveId" clId="{4C66ED6C-54B5-43A5-B78E-A9226A74A067}" dt="2023-08-16T20:22:01.091" v="235" actId="26606"/>
          <ac:picMkLst>
            <pc:docMk/>
            <pc:sldMk cId="266515844" sldId="279"/>
            <ac:picMk id="122" creationId="{69F01145-BEA3-4CBF-AA21-10077B948CA8}"/>
          </ac:picMkLst>
        </pc:pic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A9616A-3EF6-4953-BADE-54BB31F77FDD}"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611FB09E-B3B9-4610-A635-05D762A47D2A}">
      <dgm:prSet/>
      <dgm:spPr/>
      <dgm:t>
        <a:bodyPr/>
        <a:lstStyle/>
        <a:p>
          <a:pPr>
            <a:lnSpc>
              <a:spcPct val="100000"/>
            </a:lnSpc>
          </a:pPr>
          <a:r>
            <a:rPr lang="en-US"/>
            <a:t>This project is based on the valuable data of US airlines which includes various flights operators, flown flights, various airports, regarding the number of delays and cancellations. </a:t>
          </a:r>
        </a:p>
      </dgm:t>
    </dgm:pt>
    <dgm:pt modelId="{F9319F24-B26C-4140-8EA4-5130F954E280}" type="parTrans" cxnId="{2A990772-BA1D-4243-941F-784F743A03B1}">
      <dgm:prSet/>
      <dgm:spPr/>
      <dgm:t>
        <a:bodyPr/>
        <a:lstStyle/>
        <a:p>
          <a:endParaRPr lang="en-US"/>
        </a:p>
      </dgm:t>
    </dgm:pt>
    <dgm:pt modelId="{C1744C5C-1C23-42F8-BC19-176990C9C291}" type="sibTrans" cxnId="{2A990772-BA1D-4243-941F-784F743A03B1}">
      <dgm:prSet phldrT="01" phldr="0"/>
      <dgm:spPr/>
      <dgm:t>
        <a:bodyPr/>
        <a:lstStyle/>
        <a:p>
          <a:r>
            <a:rPr lang="en-US"/>
            <a:t>01</a:t>
          </a:r>
        </a:p>
      </dgm:t>
    </dgm:pt>
    <dgm:pt modelId="{F85539BC-B1CC-49A4-88C6-F1A9D52F0413}">
      <dgm:prSet/>
      <dgm:spPr/>
      <dgm:t>
        <a:bodyPr/>
        <a:lstStyle/>
        <a:p>
          <a:pPr>
            <a:lnSpc>
              <a:spcPct val="100000"/>
            </a:lnSpc>
          </a:pPr>
          <a:r>
            <a:rPr lang="en-US"/>
            <a:t>The data serves as a crucial resource for analyzing the performance of airlines and identifying areas for optimization.</a:t>
          </a:r>
        </a:p>
      </dgm:t>
    </dgm:pt>
    <dgm:pt modelId="{D220D61A-19A4-41D6-AB4A-D7644340972D}" type="parTrans" cxnId="{9BC7395F-0B07-42E9-88C5-AE2F51AC6023}">
      <dgm:prSet/>
      <dgm:spPr/>
      <dgm:t>
        <a:bodyPr/>
        <a:lstStyle/>
        <a:p>
          <a:endParaRPr lang="en-US"/>
        </a:p>
      </dgm:t>
    </dgm:pt>
    <dgm:pt modelId="{C86B806F-DE17-4826-B0F3-130597534AA1}" type="sibTrans" cxnId="{9BC7395F-0B07-42E9-88C5-AE2F51AC6023}">
      <dgm:prSet phldrT="02" phldr="0"/>
      <dgm:spPr/>
      <dgm:t>
        <a:bodyPr/>
        <a:lstStyle/>
        <a:p>
          <a:r>
            <a:rPr lang="en-US"/>
            <a:t>02</a:t>
          </a:r>
        </a:p>
      </dgm:t>
    </dgm:pt>
    <dgm:pt modelId="{052156C1-BCAC-41EE-B4EE-89EE02B6480E}">
      <dgm:prSet/>
      <dgm:spPr/>
      <dgm:t>
        <a:bodyPr/>
        <a:lstStyle/>
        <a:p>
          <a:pPr>
            <a:lnSpc>
              <a:spcPct val="100000"/>
            </a:lnSpc>
          </a:pPr>
          <a:r>
            <a:rPr lang="en-US"/>
            <a:t>This database helps to identify the issues associated with existing flight schedule system.</a:t>
          </a:r>
        </a:p>
      </dgm:t>
    </dgm:pt>
    <dgm:pt modelId="{ADC6D414-16C1-499F-B7F9-5BAD6DA5DE75}" type="parTrans" cxnId="{455F7229-7C9C-4E4C-B786-7A31EA366047}">
      <dgm:prSet/>
      <dgm:spPr/>
      <dgm:t>
        <a:bodyPr/>
        <a:lstStyle/>
        <a:p>
          <a:endParaRPr lang="en-US"/>
        </a:p>
      </dgm:t>
    </dgm:pt>
    <dgm:pt modelId="{CF0F8A67-71CE-4C0D-896C-3F2C7A3B3376}" type="sibTrans" cxnId="{455F7229-7C9C-4E4C-B786-7A31EA366047}">
      <dgm:prSet phldrT="03" phldr="0"/>
      <dgm:spPr/>
      <dgm:t>
        <a:bodyPr/>
        <a:lstStyle/>
        <a:p>
          <a:r>
            <a:rPr lang="en-US"/>
            <a:t>03</a:t>
          </a:r>
        </a:p>
      </dgm:t>
    </dgm:pt>
    <dgm:pt modelId="{1549E16C-A0FB-439D-B85F-D23456C6B857}">
      <dgm:prSet/>
      <dgm:spPr/>
      <dgm:t>
        <a:bodyPr/>
        <a:lstStyle/>
        <a:p>
          <a:pPr>
            <a:lnSpc>
              <a:spcPct val="100000"/>
            </a:lnSpc>
          </a:pPr>
          <a:r>
            <a:rPr lang="en-US" dirty="0"/>
            <a:t>We primarily focused on resolving the root causes of delays, cancellations and diversions that cause immense operational cost, time and resource wastage rather than passenger analysis.</a:t>
          </a:r>
        </a:p>
      </dgm:t>
    </dgm:pt>
    <dgm:pt modelId="{D1183496-C887-4D2C-9001-31973E05791F}" type="parTrans" cxnId="{27EEDF6F-2BC9-4F9F-B17E-56A724A162F8}">
      <dgm:prSet/>
      <dgm:spPr/>
      <dgm:t>
        <a:bodyPr/>
        <a:lstStyle/>
        <a:p>
          <a:endParaRPr lang="en-US"/>
        </a:p>
      </dgm:t>
    </dgm:pt>
    <dgm:pt modelId="{4CFB85ED-5C08-4F5F-916F-2915787F89EC}" type="sibTrans" cxnId="{27EEDF6F-2BC9-4F9F-B17E-56A724A162F8}">
      <dgm:prSet phldrT="04" phldr="0"/>
      <dgm:spPr/>
      <dgm:t>
        <a:bodyPr/>
        <a:lstStyle/>
        <a:p>
          <a:r>
            <a:rPr lang="en-US"/>
            <a:t>04</a:t>
          </a:r>
        </a:p>
      </dgm:t>
    </dgm:pt>
    <dgm:pt modelId="{1058C2D6-A077-4F91-A25F-3E296676DCC9}" type="pres">
      <dgm:prSet presAssocID="{16A9616A-3EF6-4953-BADE-54BB31F77FDD}" presName="Name0" presStyleCnt="0">
        <dgm:presLayoutVars>
          <dgm:animLvl val="lvl"/>
          <dgm:resizeHandles val="exact"/>
        </dgm:presLayoutVars>
      </dgm:prSet>
      <dgm:spPr/>
    </dgm:pt>
    <dgm:pt modelId="{8E6D788F-93BC-4796-B74A-D596DE43D7E7}" type="pres">
      <dgm:prSet presAssocID="{611FB09E-B3B9-4610-A635-05D762A47D2A}" presName="compositeNode" presStyleCnt="0">
        <dgm:presLayoutVars>
          <dgm:bulletEnabled val="1"/>
        </dgm:presLayoutVars>
      </dgm:prSet>
      <dgm:spPr/>
    </dgm:pt>
    <dgm:pt modelId="{61D3FE61-78DB-4368-8148-26543656E542}" type="pres">
      <dgm:prSet presAssocID="{611FB09E-B3B9-4610-A635-05D762A47D2A}" presName="bgRect" presStyleLbl="alignNode1" presStyleIdx="0" presStyleCnt="4"/>
      <dgm:spPr/>
    </dgm:pt>
    <dgm:pt modelId="{A8CCDFAB-5C40-4F71-A3A0-AC34E086C8F0}" type="pres">
      <dgm:prSet presAssocID="{C1744C5C-1C23-42F8-BC19-176990C9C291}" presName="sibTransNodeRect" presStyleLbl="alignNode1" presStyleIdx="0" presStyleCnt="4">
        <dgm:presLayoutVars>
          <dgm:chMax val="0"/>
          <dgm:bulletEnabled val="1"/>
        </dgm:presLayoutVars>
      </dgm:prSet>
      <dgm:spPr/>
    </dgm:pt>
    <dgm:pt modelId="{DC1C42B3-209D-4440-B5D1-10DADFFD3D89}" type="pres">
      <dgm:prSet presAssocID="{611FB09E-B3B9-4610-A635-05D762A47D2A}" presName="nodeRect" presStyleLbl="alignNode1" presStyleIdx="0" presStyleCnt="4">
        <dgm:presLayoutVars>
          <dgm:bulletEnabled val="1"/>
        </dgm:presLayoutVars>
      </dgm:prSet>
      <dgm:spPr/>
    </dgm:pt>
    <dgm:pt modelId="{2FE833E9-5212-452D-A845-116665567AD6}" type="pres">
      <dgm:prSet presAssocID="{C1744C5C-1C23-42F8-BC19-176990C9C291}" presName="sibTrans" presStyleCnt="0"/>
      <dgm:spPr/>
    </dgm:pt>
    <dgm:pt modelId="{2AF1FB11-F627-41BE-8DE0-75A0A46BC8EC}" type="pres">
      <dgm:prSet presAssocID="{F85539BC-B1CC-49A4-88C6-F1A9D52F0413}" presName="compositeNode" presStyleCnt="0">
        <dgm:presLayoutVars>
          <dgm:bulletEnabled val="1"/>
        </dgm:presLayoutVars>
      </dgm:prSet>
      <dgm:spPr/>
    </dgm:pt>
    <dgm:pt modelId="{55BA88B6-3DBC-44EE-8390-9F5A7CBA2CBE}" type="pres">
      <dgm:prSet presAssocID="{F85539BC-B1CC-49A4-88C6-F1A9D52F0413}" presName="bgRect" presStyleLbl="alignNode1" presStyleIdx="1" presStyleCnt="4"/>
      <dgm:spPr/>
    </dgm:pt>
    <dgm:pt modelId="{517D6810-AAB1-4A10-A951-B6A278209F24}" type="pres">
      <dgm:prSet presAssocID="{C86B806F-DE17-4826-B0F3-130597534AA1}" presName="sibTransNodeRect" presStyleLbl="alignNode1" presStyleIdx="1" presStyleCnt="4">
        <dgm:presLayoutVars>
          <dgm:chMax val="0"/>
          <dgm:bulletEnabled val="1"/>
        </dgm:presLayoutVars>
      </dgm:prSet>
      <dgm:spPr/>
    </dgm:pt>
    <dgm:pt modelId="{78D1F0FA-1ABE-4567-B133-D7E7A385E00F}" type="pres">
      <dgm:prSet presAssocID="{F85539BC-B1CC-49A4-88C6-F1A9D52F0413}" presName="nodeRect" presStyleLbl="alignNode1" presStyleIdx="1" presStyleCnt="4">
        <dgm:presLayoutVars>
          <dgm:bulletEnabled val="1"/>
        </dgm:presLayoutVars>
      </dgm:prSet>
      <dgm:spPr/>
    </dgm:pt>
    <dgm:pt modelId="{B6D489A2-8454-4DA5-9D46-0FEAEA9E8A08}" type="pres">
      <dgm:prSet presAssocID="{C86B806F-DE17-4826-B0F3-130597534AA1}" presName="sibTrans" presStyleCnt="0"/>
      <dgm:spPr/>
    </dgm:pt>
    <dgm:pt modelId="{148548FF-332B-4741-9E93-70850E7020B0}" type="pres">
      <dgm:prSet presAssocID="{052156C1-BCAC-41EE-B4EE-89EE02B6480E}" presName="compositeNode" presStyleCnt="0">
        <dgm:presLayoutVars>
          <dgm:bulletEnabled val="1"/>
        </dgm:presLayoutVars>
      </dgm:prSet>
      <dgm:spPr/>
    </dgm:pt>
    <dgm:pt modelId="{970E67E4-7C28-4B8B-8A16-0D7E621B16A1}" type="pres">
      <dgm:prSet presAssocID="{052156C1-BCAC-41EE-B4EE-89EE02B6480E}" presName="bgRect" presStyleLbl="alignNode1" presStyleIdx="2" presStyleCnt="4"/>
      <dgm:spPr/>
    </dgm:pt>
    <dgm:pt modelId="{E4305127-E611-49C7-B8B9-8B0EF6FA80B9}" type="pres">
      <dgm:prSet presAssocID="{CF0F8A67-71CE-4C0D-896C-3F2C7A3B3376}" presName="sibTransNodeRect" presStyleLbl="alignNode1" presStyleIdx="2" presStyleCnt="4">
        <dgm:presLayoutVars>
          <dgm:chMax val="0"/>
          <dgm:bulletEnabled val="1"/>
        </dgm:presLayoutVars>
      </dgm:prSet>
      <dgm:spPr/>
    </dgm:pt>
    <dgm:pt modelId="{77FD0C18-E61C-44CB-A4FD-3355B6D05B2B}" type="pres">
      <dgm:prSet presAssocID="{052156C1-BCAC-41EE-B4EE-89EE02B6480E}" presName="nodeRect" presStyleLbl="alignNode1" presStyleIdx="2" presStyleCnt="4">
        <dgm:presLayoutVars>
          <dgm:bulletEnabled val="1"/>
        </dgm:presLayoutVars>
      </dgm:prSet>
      <dgm:spPr/>
    </dgm:pt>
    <dgm:pt modelId="{0DE5A9D0-10CA-4E62-A40D-F7E1AB0B30E3}" type="pres">
      <dgm:prSet presAssocID="{CF0F8A67-71CE-4C0D-896C-3F2C7A3B3376}" presName="sibTrans" presStyleCnt="0"/>
      <dgm:spPr/>
    </dgm:pt>
    <dgm:pt modelId="{C89EA2DC-CBC5-4665-AE18-CBFF29681258}" type="pres">
      <dgm:prSet presAssocID="{1549E16C-A0FB-439D-B85F-D23456C6B857}" presName="compositeNode" presStyleCnt="0">
        <dgm:presLayoutVars>
          <dgm:bulletEnabled val="1"/>
        </dgm:presLayoutVars>
      </dgm:prSet>
      <dgm:spPr/>
    </dgm:pt>
    <dgm:pt modelId="{3B29A824-6528-48A6-94EE-56AB48CD6273}" type="pres">
      <dgm:prSet presAssocID="{1549E16C-A0FB-439D-B85F-D23456C6B857}" presName="bgRect" presStyleLbl="alignNode1" presStyleIdx="3" presStyleCnt="4"/>
      <dgm:spPr/>
    </dgm:pt>
    <dgm:pt modelId="{2DCD5592-C598-4499-B544-259AC44AECA3}" type="pres">
      <dgm:prSet presAssocID="{4CFB85ED-5C08-4F5F-916F-2915787F89EC}" presName="sibTransNodeRect" presStyleLbl="alignNode1" presStyleIdx="3" presStyleCnt="4">
        <dgm:presLayoutVars>
          <dgm:chMax val="0"/>
          <dgm:bulletEnabled val="1"/>
        </dgm:presLayoutVars>
      </dgm:prSet>
      <dgm:spPr/>
    </dgm:pt>
    <dgm:pt modelId="{9574B96E-7693-4DE2-A78A-DDEEDC21916E}" type="pres">
      <dgm:prSet presAssocID="{1549E16C-A0FB-439D-B85F-D23456C6B857}" presName="nodeRect" presStyleLbl="alignNode1" presStyleIdx="3" presStyleCnt="4">
        <dgm:presLayoutVars>
          <dgm:bulletEnabled val="1"/>
        </dgm:presLayoutVars>
      </dgm:prSet>
      <dgm:spPr/>
    </dgm:pt>
  </dgm:ptLst>
  <dgm:cxnLst>
    <dgm:cxn modelId="{455F7229-7C9C-4E4C-B786-7A31EA366047}" srcId="{16A9616A-3EF6-4953-BADE-54BB31F77FDD}" destId="{052156C1-BCAC-41EE-B4EE-89EE02B6480E}" srcOrd="2" destOrd="0" parTransId="{ADC6D414-16C1-499F-B7F9-5BAD6DA5DE75}" sibTransId="{CF0F8A67-71CE-4C0D-896C-3F2C7A3B3376}"/>
    <dgm:cxn modelId="{DF0A542B-C3F6-4C5E-A924-2451194919C7}" type="presOf" srcId="{4CFB85ED-5C08-4F5F-916F-2915787F89EC}" destId="{2DCD5592-C598-4499-B544-259AC44AECA3}" srcOrd="0" destOrd="0" presId="urn:microsoft.com/office/officeart/2016/7/layout/LinearBlockProcessNumbered"/>
    <dgm:cxn modelId="{9BC7395F-0B07-42E9-88C5-AE2F51AC6023}" srcId="{16A9616A-3EF6-4953-BADE-54BB31F77FDD}" destId="{F85539BC-B1CC-49A4-88C6-F1A9D52F0413}" srcOrd="1" destOrd="0" parTransId="{D220D61A-19A4-41D6-AB4A-D7644340972D}" sibTransId="{C86B806F-DE17-4826-B0F3-130597534AA1}"/>
    <dgm:cxn modelId="{163EC163-AD25-4C3D-8F7B-46C292771D31}" type="presOf" srcId="{1549E16C-A0FB-439D-B85F-D23456C6B857}" destId="{3B29A824-6528-48A6-94EE-56AB48CD6273}" srcOrd="0" destOrd="0" presId="urn:microsoft.com/office/officeart/2016/7/layout/LinearBlockProcessNumbered"/>
    <dgm:cxn modelId="{0C264345-AD74-4FCD-A97A-0FC28138F0C5}" type="presOf" srcId="{052156C1-BCAC-41EE-B4EE-89EE02B6480E}" destId="{970E67E4-7C28-4B8B-8A16-0D7E621B16A1}" srcOrd="0" destOrd="0" presId="urn:microsoft.com/office/officeart/2016/7/layout/LinearBlockProcessNumbered"/>
    <dgm:cxn modelId="{27EEDF6F-2BC9-4F9F-B17E-56A724A162F8}" srcId="{16A9616A-3EF6-4953-BADE-54BB31F77FDD}" destId="{1549E16C-A0FB-439D-B85F-D23456C6B857}" srcOrd="3" destOrd="0" parTransId="{D1183496-C887-4D2C-9001-31973E05791F}" sibTransId="{4CFB85ED-5C08-4F5F-916F-2915787F89EC}"/>
    <dgm:cxn modelId="{2A990772-BA1D-4243-941F-784F743A03B1}" srcId="{16A9616A-3EF6-4953-BADE-54BB31F77FDD}" destId="{611FB09E-B3B9-4610-A635-05D762A47D2A}" srcOrd="0" destOrd="0" parTransId="{F9319F24-B26C-4140-8EA4-5130F954E280}" sibTransId="{C1744C5C-1C23-42F8-BC19-176990C9C291}"/>
    <dgm:cxn modelId="{D7260857-B4F4-4812-AC08-70C30C777286}" type="presOf" srcId="{CF0F8A67-71CE-4C0D-896C-3F2C7A3B3376}" destId="{E4305127-E611-49C7-B8B9-8B0EF6FA80B9}" srcOrd="0" destOrd="0" presId="urn:microsoft.com/office/officeart/2016/7/layout/LinearBlockProcessNumbered"/>
    <dgm:cxn modelId="{3C138086-673B-40A3-B4F4-03E96C64256F}" type="presOf" srcId="{1549E16C-A0FB-439D-B85F-D23456C6B857}" destId="{9574B96E-7693-4DE2-A78A-DDEEDC21916E}" srcOrd="1" destOrd="0" presId="urn:microsoft.com/office/officeart/2016/7/layout/LinearBlockProcessNumbered"/>
    <dgm:cxn modelId="{4661678D-E1F7-4ED7-BA1D-221334F8EC28}" type="presOf" srcId="{F85539BC-B1CC-49A4-88C6-F1A9D52F0413}" destId="{78D1F0FA-1ABE-4567-B133-D7E7A385E00F}" srcOrd="1" destOrd="0" presId="urn:microsoft.com/office/officeart/2016/7/layout/LinearBlockProcessNumbered"/>
    <dgm:cxn modelId="{50F1349E-04DD-448A-9D22-1FF46A5FA829}" type="presOf" srcId="{611FB09E-B3B9-4610-A635-05D762A47D2A}" destId="{61D3FE61-78DB-4368-8148-26543656E542}" srcOrd="0" destOrd="0" presId="urn:microsoft.com/office/officeart/2016/7/layout/LinearBlockProcessNumbered"/>
    <dgm:cxn modelId="{95AC3AA3-89B4-4194-A5AF-FA56944AEBD6}" type="presOf" srcId="{C1744C5C-1C23-42F8-BC19-176990C9C291}" destId="{A8CCDFAB-5C40-4F71-A3A0-AC34E086C8F0}" srcOrd="0" destOrd="0" presId="urn:microsoft.com/office/officeart/2016/7/layout/LinearBlockProcessNumbered"/>
    <dgm:cxn modelId="{DBC90FAA-AF62-4D6B-87A1-BE6C99C5B805}" type="presOf" srcId="{16A9616A-3EF6-4953-BADE-54BB31F77FDD}" destId="{1058C2D6-A077-4F91-A25F-3E296676DCC9}" srcOrd="0" destOrd="0" presId="urn:microsoft.com/office/officeart/2016/7/layout/LinearBlockProcessNumbered"/>
    <dgm:cxn modelId="{7E9F35AB-B128-4C57-BB6A-17CDCE6F523D}" type="presOf" srcId="{C86B806F-DE17-4826-B0F3-130597534AA1}" destId="{517D6810-AAB1-4A10-A951-B6A278209F24}" srcOrd="0" destOrd="0" presId="urn:microsoft.com/office/officeart/2016/7/layout/LinearBlockProcessNumbered"/>
    <dgm:cxn modelId="{DB91E9B0-5960-4AAF-B254-08792C6175E4}" type="presOf" srcId="{611FB09E-B3B9-4610-A635-05D762A47D2A}" destId="{DC1C42B3-209D-4440-B5D1-10DADFFD3D89}" srcOrd="1" destOrd="0" presId="urn:microsoft.com/office/officeart/2016/7/layout/LinearBlockProcessNumbered"/>
    <dgm:cxn modelId="{223CCDB3-D4D7-4E50-B523-C3F505FE3569}" type="presOf" srcId="{052156C1-BCAC-41EE-B4EE-89EE02B6480E}" destId="{77FD0C18-E61C-44CB-A4FD-3355B6D05B2B}" srcOrd="1" destOrd="0" presId="urn:microsoft.com/office/officeart/2016/7/layout/LinearBlockProcessNumbered"/>
    <dgm:cxn modelId="{F4835EF1-B136-40EA-BE06-78C93EEBFBF7}" type="presOf" srcId="{F85539BC-B1CC-49A4-88C6-F1A9D52F0413}" destId="{55BA88B6-3DBC-44EE-8390-9F5A7CBA2CBE}" srcOrd="0" destOrd="0" presId="urn:microsoft.com/office/officeart/2016/7/layout/LinearBlockProcessNumbered"/>
    <dgm:cxn modelId="{0D0D7B1A-2554-41F8-B1E2-79F15A426F75}" type="presParOf" srcId="{1058C2D6-A077-4F91-A25F-3E296676DCC9}" destId="{8E6D788F-93BC-4796-B74A-D596DE43D7E7}" srcOrd="0" destOrd="0" presId="urn:microsoft.com/office/officeart/2016/7/layout/LinearBlockProcessNumbered"/>
    <dgm:cxn modelId="{348FE6AC-3709-4B37-A78D-4479C3FA6A87}" type="presParOf" srcId="{8E6D788F-93BC-4796-B74A-D596DE43D7E7}" destId="{61D3FE61-78DB-4368-8148-26543656E542}" srcOrd="0" destOrd="0" presId="urn:microsoft.com/office/officeart/2016/7/layout/LinearBlockProcessNumbered"/>
    <dgm:cxn modelId="{C03B5DFB-2B6E-4BCA-8C22-5C741EC873A4}" type="presParOf" srcId="{8E6D788F-93BC-4796-B74A-D596DE43D7E7}" destId="{A8CCDFAB-5C40-4F71-A3A0-AC34E086C8F0}" srcOrd="1" destOrd="0" presId="urn:microsoft.com/office/officeart/2016/7/layout/LinearBlockProcessNumbered"/>
    <dgm:cxn modelId="{BD1EBFB5-1B41-429C-A548-7E757B1CCB66}" type="presParOf" srcId="{8E6D788F-93BC-4796-B74A-D596DE43D7E7}" destId="{DC1C42B3-209D-4440-B5D1-10DADFFD3D89}" srcOrd="2" destOrd="0" presId="urn:microsoft.com/office/officeart/2016/7/layout/LinearBlockProcessNumbered"/>
    <dgm:cxn modelId="{5E23A321-7804-475E-8AEF-4A461D430D69}" type="presParOf" srcId="{1058C2D6-A077-4F91-A25F-3E296676DCC9}" destId="{2FE833E9-5212-452D-A845-116665567AD6}" srcOrd="1" destOrd="0" presId="urn:microsoft.com/office/officeart/2016/7/layout/LinearBlockProcessNumbered"/>
    <dgm:cxn modelId="{CAA415CB-3EE9-4798-91F2-31B969681947}" type="presParOf" srcId="{1058C2D6-A077-4F91-A25F-3E296676DCC9}" destId="{2AF1FB11-F627-41BE-8DE0-75A0A46BC8EC}" srcOrd="2" destOrd="0" presId="urn:microsoft.com/office/officeart/2016/7/layout/LinearBlockProcessNumbered"/>
    <dgm:cxn modelId="{E37AF6AC-DE45-495B-A81B-C2E6196C7E2A}" type="presParOf" srcId="{2AF1FB11-F627-41BE-8DE0-75A0A46BC8EC}" destId="{55BA88B6-3DBC-44EE-8390-9F5A7CBA2CBE}" srcOrd="0" destOrd="0" presId="urn:microsoft.com/office/officeart/2016/7/layout/LinearBlockProcessNumbered"/>
    <dgm:cxn modelId="{38459E2D-78D8-40AB-B13A-A3CE50CDB5D0}" type="presParOf" srcId="{2AF1FB11-F627-41BE-8DE0-75A0A46BC8EC}" destId="{517D6810-AAB1-4A10-A951-B6A278209F24}" srcOrd="1" destOrd="0" presId="urn:microsoft.com/office/officeart/2016/7/layout/LinearBlockProcessNumbered"/>
    <dgm:cxn modelId="{0CDEA715-4EEF-41F0-AFB1-3B778F74216B}" type="presParOf" srcId="{2AF1FB11-F627-41BE-8DE0-75A0A46BC8EC}" destId="{78D1F0FA-1ABE-4567-B133-D7E7A385E00F}" srcOrd="2" destOrd="0" presId="urn:microsoft.com/office/officeart/2016/7/layout/LinearBlockProcessNumbered"/>
    <dgm:cxn modelId="{D158BA40-7EF8-4E20-AC26-BA3EEB212CDD}" type="presParOf" srcId="{1058C2D6-A077-4F91-A25F-3E296676DCC9}" destId="{B6D489A2-8454-4DA5-9D46-0FEAEA9E8A08}" srcOrd="3" destOrd="0" presId="urn:microsoft.com/office/officeart/2016/7/layout/LinearBlockProcessNumbered"/>
    <dgm:cxn modelId="{608BE954-3B7D-4C00-B834-B6AB0E666C25}" type="presParOf" srcId="{1058C2D6-A077-4F91-A25F-3E296676DCC9}" destId="{148548FF-332B-4741-9E93-70850E7020B0}" srcOrd="4" destOrd="0" presId="urn:microsoft.com/office/officeart/2016/7/layout/LinearBlockProcessNumbered"/>
    <dgm:cxn modelId="{DB2BBE08-2666-46E5-800A-F015BBEEDEC8}" type="presParOf" srcId="{148548FF-332B-4741-9E93-70850E7020B0}" destId="{970E67E4-7C28-4B8B-8A16-0D7E621B16A1}" srcOrd="0" destOrd="0" presId="urn:microsoft.com/office/officeart/2016/7/layout/LinearBlockProcessNumbered"/>
    <dgm:cxn modelId="{95576074-5499-4E4B-B221-BEAA3EBDEBBC}" type="presParOf" srcId="{148548FF-332B-4741-9E93-70850E7020B0}" destId="{E4305127-E611-49C7-B8B9-8B0EF6FA80B9}" srcOrd="1" destOrd="0" presId="urn:microsoft.com/office/officeart/2016/7/layout/LinearBlockProcessNumbered"/>
    <dgm:cxn modelId="{FDF20AB0-2FB7-4147-8055-F0BF588976F5}" type="presParOf" srcId="{148548FF-332B-4741-9E93-70850E7020B0}" destId="{77FD0C18-E61C-44CB-A4FD-3355B6D05B2B}" srcOrd="2" destOrd="0" presId="urn:microsoft.com/office/officeart/2016/7/layout/LinearBlockProcessNumbered"/>
    <dgm:cxn modelId="{927F2B0B-5662-408C-B88C-77389825679D}" type="presParOf" srcId="{1058C2D6-A077-4F91-A25F-3E296676DCC9}" destId="{0DE5A9D0-10CA-4E62-A40D-F7E1AB0B30E3}" srcOrd="5" destOrd="0" presId="urn:microsoft.com/office/officeart/2016/7/layout/LinearBlockProcessNumbered"/>
    <dgm:cxn modelId="{D19F237C-0B36-49A1-876F-AA7F43E464A5}" type="presParOf" srcId="{1058C2D6-A077-4F91-A25F-3E296676DCC9}" destId="{C89EA2DC-CBC5-4665-AE18-CBFF29681258}" srcOrd="6" destOrd="0" presId="urn:microsoft.com/office/officeart/2016/7/layout/LinearBlockProcessNumbered"/>
    <dgm:cxn modelId="{1295F404-3B54-42B2-94C0-5C3712D6ADBC}" type="presParOf" srcId="{C89EA2DC-CBC5-4665-AE18-CBFF29681258}" destId="{3B29A824-6528-48A6-94EE-56AB48CD6273}" srcOrd="0" destOrd="0" presId="urn:microsoft.com/office/officeart/2016/7/layout/LinearBlockProcessNumbered"/>
    <dgm:cxn modelId="{E65D3C41-83C9-4442-9D75-C41D44919F11}" type="presParOf" srcId="{C89EA2DC-CBC5-4665-AE18-CBFF29681258}" destId="{2DCD5592-C598-4499-B544-259AC44AECA3}" srcOrd="1" destOrd="0" presId="urn:microsoft.com/office/officeart/2016/7/layout/LinearBlockProcessNumbered"/>
    <dgm:cxn modelId="{082E1B72-755E-4A8B-A4AC-824A7A7CE50A}" type="presParOf" srcId="{C89EA2DC-CBC5-4665-AE18-CBFF29681258}" destId="{9574B96E-7693-4DE2-A78A-DDEEDC21916E}" srcOrd="2" destOrd="0" presId="urn:microsoft.com/office/officeart/2016/7/layout/LinearBlockProcessNumbered"/>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9076E3-4827-4E8B-9C07-4CF1184D8FAB}" type="doc">
      <dgm:prSet loTypeId="urn:microsoft.com/office/officeart/2018/2/layout/IconLabelList" loCatId="icon" qsTypeId="urn:microsoft.com/office/officeart/2005/8/quickstyle/simple1" qsCatId="simple" csTypeId="urn:microsoft.com/office/officeart/2005/8/colors/colorful2" csCatId="colorful" phldr="1"/>
      <dgm:spPr/>
      <dgm:t>
        <a:bodyPr/>
        <a:lstStyle/>
        <a:p>
          <a:endParaRPr lang="en-US"/>
        </a:p>
      </dgm:t>
    </dgm:pt>
    <dgm:pt modelId="{A53993C7-87E5-4659-A6A5-7E824607A5A3}">
      <dgm:prSet/>
      <dgm:spPr/>
      <dgm:t>
        <a:bodyPr/>
        <a:lstStyle/>
        <a:p>
          <a:pPr>
            <a:lnSpc>
              <a:spcPct val="100000"/>
            </a:lnSpc>
          </a:pPr>
          <a:r>
            <a:rPr lang="en-US" b="1" i="0"/>
            <a:t>Consequences of Departure Delay</a:t>
          </a:r>
          <a:endParaRPr lang="en-US"/>
        </a:p>
      </dgm:t>
    </dgm:pt>
    <dgm:pt modelId="{BDC42119-1EFA-4A3E-BCC8-7ABF3CBF92F4}" type="parTrans" cxnId="{1F56FE6D-1C92-4ADC-8534-374DAAE82CA9}">
      <dgm:prSet/>
      <dgm:spPr/>
      <dgm:t>
        <a:bodyPr/>
        <a:lstStyle/>
        <a:p>
          <a:endParaRPr lang="en-US"/>
        </a:p>
      </dgm:t>
    </dgm:pt>
    <dgm:pt modelId="{0DE87C9B-9020-4A7B-8304-FB94FDCC6178}" type="sibTrans" cxnId="{1F56FE6D-1C92-4ADC-8534-374DAAE82CA9}">
      <dgm:prSet/>
      <dgm:spPr/>
      <dgm:t>
        <a:bodyPr/>
        <a:lstStyle/>
        <a:p>
          <a:endParaRPr lang="en-US"/>
        </a:p>
      </dgm:t>
    </dgm:pt>
    <dgm:pt modelId="{F37705A5-BB5E-40C7-9276-5E275DFC7223}">
      <dgm:prSet/>
      <dgm:spPr/>
      <dgm:t>
        <a:bodyPr/>
        <a:lstStyle/>
        <a:p>
          <a:pPr>
            <a:lnSpc>
              <a:spcPct val="100000"/>
            </a:lnSpc>
          </a:pPr>
          <a:r>
            <a:rPr lang="en-US" b="1" i="0"/>
            <a:t>Flight Diversion Implications</a:t>
          </a:r>
          <a:endParaRPr lang="en-US"/>
        </a:p>
      </dgm:t>
    </dgm:pt>
    <dgm:pt modelId="{54763EC8-3ED1-4931-A67C-33D89788EB44}" type="parTrans" cxnId="{7B6FA0E2-34B5-42EB-8FDA-56CB86E3A779}">
      <dgm:prSet/>
      <dgm:spPr/>
      <dgm:t>
        <a:bodyPr/>
        <a:lstStyle/>
        <a:p>
          <a:endParaRPr lang="en-US"/>
        </a:p>
      </dgm:t>
    </dgm:pt>
    <dgm:pt modelId="{127C25D8-05C2-4B10-B822-C7C8900BE8F4}" type="sibTrans" cxnId="{7B6FA0E2-34B5-42EB-8FDA-56CB86E3A779}">
      <dgm:prSet/>
      <dgm:spPr/>
      <dgm:t>
        <a:bodyPr/>
        <a:lstStyle/>
        <a:p>
          <a:endParaRPr lang="en-US"/>
        </a:p>
      </dgm:t>
    </dgm:pt>
    <dgm:pt modelId="{D8748CF5-7F52-4093-8907-043851BF1308}">
      <dgm:prSet/>
      <dgm:spPr/>
      <dgm:t>
        <a:bodyPr/>
        <a:lstStyle/>
        <a:p>
          <a:pPr>
            <a:lnSpc>
              <a:spcPct val="100000"/>
            </a:lnSpc>
          </a:pPr>
          <a:r>
            <a:rPr lang="en-US" b="1" i="0"/>
            <a:t>Aging Aircraft Maintenance</a:t>
          </a:r>
          <a:endParaRPr lang="en-US"/>
        </a:p>
      </dgm:t>
    </dgm:pt>
    <dgm:pt modelId="{EDDB03CB-B61A-4330-A34C-A83ADDF0F829}" type="parTrans" cxnId="{61DB8344-A31F-4518-A40D-2BFB6F672B96}">
      <dgm:prSet/>
      <dgm:spPr/>
      <dgm:t>
        <a:bodyPr/>
        <a:lstStyle/>
        <a:p>
          <a:endParaRPr lang="en-US"/>
        </a:p>
      </dgm:t>
    </dgm:pt>
    <dgm:pt modelId="{5DE528D9-6AD2-481F-B63D-F2B8F13A086E}" type="sibTrans" cxnId="{61DB8344-A31F-4518-A40D-2BFB6F672B96}">
      <dgm:prSet/>
      <dgm:spPr/>
      <dgm:t>
        <a:bodyPr/>
        <a:lstStyle/>
        <a:p>
          <a:endParaRPr lang="en-US"/>
        </a:p>
      </dgm:t>
    </dgm:pt>
    <dgm:pt modelId="{E385AE56-ABCD-4E40-843D-42A7B2900954}">
      <dgm:prSet/>
      <dgm:spPr/>
      <dgm:t>
        <a:bodyPr/>
        <a:lstStyle/>
        <a:p>
          <a:pPr>
            <a:lnSpc>
              <a:spcPct val="100000"/>
            </a:lnSpc>
          </a:pPr>
          <a:r>
            <a:rPr lang="en-US" b="1" i="0"/>
            <a:t>Impact of Climatic Conditions</a:t>
          </a:r>
          <a:endParaRPr lang="en-US"/>
        </a:p>
      </dgm:t>
    </dgm:pt>
    <dgm:pt modelId="{5D6ED884-2EBB-455D-A1C7-4C91F218A329}" type="parTrans" cxnId="{525E52CB-0763-4231-93C6-625BAB517123}">
      <dgm:prSet/>
      <dgm:spPr/>
      <dgm:t>
        <a:bodyPr/>
        <a:lstStyle/>
        <a:p>
          <a:endParaRPr lang="en-US"/>
        </a:p>
      </dgm:t>
    </dgm:pt>
    <dgm:pt modelId="{3CA3AE7A-85EE-423A-8A6F-239A315C1390}" type="sibTrans" cxnId="{525E52CB-0763-4231-93C6-625BAB517123}">
      <dgm:prSet/>
      <dgm:spPr/>
      <dgm:t>
        <a:bodyPr/>
        <a:lstStyle/>
        <a:p>
          <a:endParaRPr lang="en-US"/>
        </a:p>
      </dgm:t>
    </dgm:pt>
    <dgm:pt modelId="{0BFA1230-ACBF-4465-B27F-EE02EB7AECEA}">
      <dgm:prSet/>
      <dgm:spPr/>
      <dgm:t>
        <a:bodyPr/>
        <a:lstStyle/>
        <a:p>
          <a:pPr>
            <a:lnSpc>
              <a:spcPct val="100000"/>
            </a:lnSpc>
          </a:pPr>
          <a:r>
            <a:rPr lang="en-US" b="1" i="0"/>
            <a:t>Inexperienced Pilots and Safety</a:t>
          </a:r>
          <a:endParaRPr lang="en-US"/>
        </a:p>
      </dgm:t>
    </dgm:pt>
    <dgm:pt modelId="{AA112B32-DBB1-40A5-9643-85DAC098A41C}" type="parTrans" cxnId="{4F65B6A1-3977-4753-B9B0-3109DA9C73DC}">
      <dgm:prSet/>
      <dgm:spPr/>
      <dgm:t>
        <a:bodyPr/>
        <a:lstStyle/>
        <a:p>
          <a:endParaRPr lang="en-US"/>
        </a:p>
      </dgm:t>
    </dgm:pt>
    <dgm:pt modelId="{AAFADE24-73BA-4042-ABCC-CEEA3683BE9A}" type="sibTrans" cxnId="{4F65B6A1-3977-4753-B9B0-3109DA9C73DC}">
      <dgm:prSet/>
      <dgm:spPr/>
      <dgm:t>
        <a:bodyPr/>
        <a:lstStyle/>
        <a:p>
          <a:endParaRPr lang="en-US"/>
        </a:p>
      </dgm:t>
    </dgm:pt>
    <dgm:pt modelId="{D85DBFCF-49DE-4C6B-8092-9F85645FFCE8}" type="pres">
      <dgm:prSet presAssocID="{8E9076E3-4827-4E8B-9C07-4CF1184D8FAB}" presName="root" presStyleCnt="0">
        <dgm:presLayoutVars>
          <dgm:dir/>
          <dgm:resizeHandles val="exact"/>
        </dgm:presLayoutVars>
      </dgm:prSet>
      <dgm:spPr/>
    </dgm:pt>
    <dgm:pt modelId="{F0444B0F-BA96-4CD1-B4A5-D8957E9454EB}" type="pres">
      <dgm:prSet presAssocID="{A53993C7-87E5-4659-A6A5-7E824607A5A3}" presName="compNode" presStyleCnt="0"/>
      <dgm:spPr/>
    </dgm:pt>
    <dgm:pt modelId="{7DD29D33-B476-423E-91E5-5E8A7AEE6DDB}" type="pres">
      <dgm:prSet presAssocID="{A53993C7-87E5-4659-A6A5-7E824607A5A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opwatch"/>
        </a:ext>
      </dgm:extLst>
    </dgm:pt>
    <dgm:pt modelId="{8CFED8A7-FEB8-441F-9AF4-DF556AD6A938}" type="pres">
      <dgm:prSet presAssocID="{A53993C7-87E5-4659-A6A5-7E824607A5A3}" presName="spaceRect" presStyleCnt="0"/>
      <dgm:spPr/>
    </dgm:pt>
    <dgm:pt modelId="{ECD143F2-9D8A-4AA6-A3A7-5B1F8F826B16}" type="pres">
      <dgm:prSet presAssocID="{A53993C7-87E5-4659-A6A5-7E824607A5A3}" presName="textRect" presStyleLbl="revTx" presStyleIdx="0" presStyleCnt="5">
        <dgm:presLayoutVars>
          <dgm:chMax val="1"/>
          <dgm:chPref val="1"/>
        </dgm:presLayoutVars>
      </dgm:prSet>
      <dgm:spPr/>
    </dgm:pt>
    <dgm:pt modelId="{09584907-21BE-4284-9694-0073B9FB33F9}" type="pres">
      <dgm:prSet presAssocID="{0DE87C9B-9020-4A7B-8304-FB94FDCC6178}" presName="sibTrans" presStyleCnt="0"/>
      <dgm:spPr/>
    </dgm:pt>
    <dgm:pt modelId="{8AB5E8B6-A61A-4415-9039-581A60E36447}" type="pres">
      <dgm:prSet presAssocID="{F37705A5-BB5E-40C7-9276-5E275DFC7223}" presName="compNode" presStyleCnt="0"/>
      <dgm:spPr/>
    </dgm:pt>
    <dgm:pt modelId="{C5473541-E591-4971-BD7D-8B0131110C88}" type="pres">
      <dgm:prSet presAssocID="{F37705A5-BB5E-40C7-9276-5E275DFC722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Airplane"/>
        </a:ext>
      </dgm:extLst>
    </dgm:pt>
    <dgm:pt modelId="{12733EBE-9D36-4ABE-B0BD-1FDA3C67231D}" type="pres">
      <dgm:prSet presAssocID="{F37705A5-BB5E-40C7-9276-5E275DFC7223}" presName="spaceRect" presStyleCnt="0"/>
      <dgm:spPr/>
    </dgm:pt>
    <dgm:pt modelId="{7EEA866D-6054-4B14-9290-1A256CCF87E3}" type="pres">
      <dgm:prSet presAssocID="{F37705A5-BB5E-40C7-9276-5E275DFC7223}" presName="textRect" presStyleLbl="revTx" presStyleIdx="1" presStyleCnt="5">
        <dgm:presLayoutVars>
          <dgm:chMax val="1"/>
          <dgm:chPref val="1"/>
        </dgm:presLayoutVars>
      </dgm:prSet>
      <dgm:spPr/>
    </dgm:pt>
    <dgm:pt modelId="{FF9C108A-414F-464B-AEBB-ACA1108166D3}" type="pres">
      <dgm:prSet presAssocID="{127C25D8-05C2-4B10-B822-C7C8900BE8F4}" presName="sibTrans" presStyleCnt="0"/>
      <dgm:spPr/>
    </dgm:pt>
    <dgm:pt modelId="{29C11D3E-5A27-41E4-AA82-B3E404BA1926}" type="pres">
      <dgm:prSet presAssocID="{D8748CF5-7F52-4093-8907-043851BF1308}" presName="compNode" presStyleCnt="0"/>
      <dgm:spPr/>
    </dgm:pt>
    <dgm:pt modelId="{BC40B065-E251-4FFC-8E1D-6A476FF377A0}" type="pres">
      <dgm:prSet presAssocID="{D8748CF5-7F52-4093-8907-043851BF130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ools"/>
        </a:ext>
      </dgm:extLst>
    </dgm:pt>
    <dgm:pt modelId="{E5A28229-D068-4125-A756-E5F0DF516CDB}" type="pres">
      <dgm:prSet presAssocID="{D8748CF5-7F52-4093-8907-043851BF1308}" presName="spaceRect" presStyleCnt="0"/>
      <dgm:spPr/>
    </dgm:pt>
    <dgm:pt modelId="{AEA1BCF2-1EDF-4562-8095-5E2C6E45D034}" type="pres">
      <dgm:prSet presAssocID="{D8748CF5-7F52-4093-8907-043851BF1308}" presName="textRect" presStyleLbl="revTx" presStyleIdx="2" presStyleCnt="5">
        <dgm:presLayoutVars>
          <dgm:chMax val="1"/>
          <dgm:chPref val="1"/>
        </dgm:presLayoutVars>
      </dgm:prSet>
      <dgm:spPr/>
    </dgm:pt>
    <dgm:pt modelId="{F3CBE04D-BE70-4C22-A10C-7F355074F047}" type="pres">
      <dgm:prSet presAssocID="{5DE528D9-6AD2-481F-B63D-F2B8F13A086E}" presName="sibTrans" presStyleCnt="0"/>
      <dgm:spPr/>
    </dgm:pt>
    <dgm:pt modelId="{23171CEB-FFCA-407E-A5D2-7A8C7433E27A}" type="pres">
      <dgm:prSet presAssocID="{E385AE56-ABCD-4E40-843D-42A7B2900954}" presName="compNode" presStyleCnt="0"/>
      <dgm:spPr/>
    </dgm:pt>
    <dgm:pt modelId="{194034B9-C91E-473F-8AAD-D99C7172A2CA}" type="pres">
      <dgm:prSet presAssocID="{E385AE56-ABCD-4E40-843D-42A7B290095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hermometer"/>
        </a:ext>
      </dgm:extLst>
    </dgm:pt>
    <dgm:pt modelId="{E9BD292C-99A0-4193-9F86-3B50D69A16B1}" type="pres">
      <dgm:prSet presAssocID="{E385AE56-ABCD-4E40-843D-42A7B2900954}" presName="spaceRect" presStyleCnt="0"/>
      <dgm:spPr/>
    </dgm:pt>
    <dgm:pt modelId="{4CFE81A2-E631-44A1-9CBD-DDA125290746}" type="pres">
      <dgm:prSet presAssocID="{E385AE56-ABCD-4E40-843D-42A7B2900954}" presName="textRect" presStyleLbl="revTx" presStyleIdx="3" presStyleCnt="5">
        <dgm:presLayoutVars>
          <dgm:chMax val="1"/>
          <dgm:chPref val="1"/>
        </dgm:presLayoutVars>
      </dgm:prSet>
      <dgm:spPr/>
    </dgm:pt>
    <dgm:pt modelId="{4F5559F3-52C1-425E-8FE7-7EC1C71DCC99}" type="pres">
      <dgm:prSet presAssocID="{3CA3AE7A-85EE-423A-8A6F-239A315C1390}" presName="sibTrans" presStyleCnt="0"/>
      <dgm:spPr/>
    </dgm:pt>
    <dgm:pt modelId="{3CF09B74-74F1-4AA3-B5E3-9FD6570C0165}" type="pres">
      <dgm:prSet presAssocID="{0BFA1230-ACBF-4465-B27F-EE02EB7AECEA}" presName="compNode" presStyleCnt="0"/>
      <dgm:spPr/>
    </dgm:pt>
    <dgm:pt modelId="{C7AB9BD9-8B86-4AB5-836B-D8556E588A6B}" type="pres">
      <dgm:prSet presAssocID="{0BFA1230-ACBF-4465-B27F-EE02EB7AECE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ilot"/>
        </a:ext>
      </dgm:extLst>
    </dgm:pt>
    <dgm:pt modelId="{C628C5ED-08D7-4FD5-AC20-73801138463D}" type="pres">
      <dgm:prSet presAssocID="{0BFA1230-ACBF-4465-B27F-EE02EB7AECEA}" presName="spaceRect" presStyleCnt="0"/>
      <dgm:spPr/>
    </dgm:pt>
    <dgm:pt modelId="{08C2F950-1A36-44BD-9E98-E274D8E22553}" type="pres">
      <dgm:prSet presAssocID="{0BFA1230-ACBF-4465-B27F-EE02EB7AECEA}" presName="textRect" presStyleLbl="revTx" presStyleIdx="4" presStyleCnt="5">
        <dgm:presLayoutVars>
          <dgm:chMax val="1"/>
          <dgm:chPref val="1"/>
        </dgm:presLayoutVars>
      </dgm:prSet>
      <dgm:spPr/>
    </dgm:pt>
  </dgm:ptLst>
  <dgm:cxnLst>
    <dgm:cxn modelId="{2799660C-D3F8-4742-B51B-FA2906A8E074}" type="presOf" srcId="{8E9076E3-4827-4E8B-9C07-4CF1184D8FAB}" destId="{D85DBFCF-49DE-4C6B-8092-9F85645FFCE8}" srcOrd="0" destOrd="0" presId="urn:microsoft.com/office/officeart/2018/2/layout/IconLabelList"/>
    <dgm:cxn modelId="{98E01A22-F1FF-4BB9-ADE3-C59EF4F179CC}" type="presOf" srcId="{E385AE56-ABCD-4E40-843D-42A7B2900954}" destId="{4CFE81A2-E631-44A1-9CBD-DDA125290746}" srcOrd="0" destOrd="0" presId="urn:microsoft.com/office/officeart/2018/2/layout/IconLabelList"/>
    <dgm:cxn modelId="{61DB8344-A31F-4518-A40D-2BFB6F672B96}" srcId="{8E9076E3-4827-4E8B-9C07-4CF1184D8FAB}" destId="{D8748CF5-7F52-4093-8907-043851BF1308}" srcOrd="2" destOrd="0" parTransId="{EDDB03CB-B61A-4330-A34C-A83ADDF0F829}" sibTransId="{5DE528D9-6AD2-481F-B63D-F2B8F13A086E}"/>
    <dgm:cxn modelId="{1F56FE6D-1C92-4ADC-8534-374DAAE82CA9}" srcId="{8E9076E3-4827-4E8B-9C07-4CF1184D8FAB}" destId="{A53993C7-87E5-4659-A6A5-7E824607A5A3}" srcOrd="0" destOrd="0" parTransId="{BDC42119-1EFA-4A3E-BCC8-7ABF3CBF92F4}" sibTransId="{0DE87C9B-9020-4A7B-8304-FB94FDCC6178}"/>
    <dgm:cxn modelId="{B607F87F-A51B-4ED3-AC2C-6CA4D4F9FD8B}" type="presOf" srcId="{D8748CF5-7F52-4093-8907-043851BF1308}" destId="{AEA1BCF2-1EDF-4562-8095-5E2C6E45D034}" srcOrd="0" destOrd="0" presId="urn:microsoft.com/office/officeart/2018/2/layout/IconLabelList"/>
    <dgm:cxn modelId="{4F65B6A1-3977-4753-B9B0-3109DA9C73DC}" srcId="{8E9076E3-4827-4E8B-9C07-4CF1184D8FAB}" destId="{0BFA1230-ACBF-4465-B27F-EE02EB7AECEA}" srcOrd="4" destOrd="0" parTransId="{AA112B32-DBB1-40A5-9643-85DAC098A41C}" sibTransId="{AAFADE24-73BA-4042-ABCC-CEEA3683BE9A}"/>
    <dgm:cxn modelId="{525E52CB-0763-4231-93C6-625BAB517123}" srcId="{8E9076E3-4827-4E8B-9C07-4CF1184D8FAB}" destId="{E385AE56-ABCD-4E40-843D-42A7B2900954}" srcOrd="3" destOrd="0" parTransId="{5D6ED884-2EBB-455D-A1C7-4C91F218A329}" sibTransId="{3CA3AE7A-85EE-423A-8A6F-239A315C1390}"/>
    <dgm:cxn modelId="{E7D0FBD4-80E9-4F1B-B0FA-713E376772B7}" type="presOf" srcId="{A53993C7-87E5-4659-A6A5-7E824607A5A3}" destId="{ECD143F2-9D8A-4AA6-A3A7-5B1F8F826B16}" srcOrd="0" destOrd="0" presId="urn:microsoft.com/office/officeart/2018/2/layout/IconLabelList"/>
    <dgm:cxn modelId="{7B6FA0E2-34B5-42EB-8FDA-56CB86E3A779}" srcId="{8E9076E3-4827-4E8B-9C07-4CF1184D8FAB}" destId="{F37705A5-BB5E-40C7-9276-5E275DFC7223}" srcOrd="1" destOrd="0" parTransId="{54763EC8-3ED1-4931-A67C-33D89788EB44}" sibTransId="{127C25D8-05C2-4B10-B822-C7C8900BE8F4}"/>
    <dgm:cxn modelId="{CC8E1AE8-D7CF-4E1B-9694-868F489D08C2}" type="presOf" srcId="{0BFA1230-ACBF-4465-B27F-EE02EB7AECEA}" destId="{08C2F950-1A36-44BD-9E98-E274D8E22553}" srcOrd="0" destOrd="0" presId="urn:microsoft.com/office/officeart/2018/2/layout/IconLabelList"/>
    <dgm:cxn modelId="{A5F66BF8-05DC-440A-9C83-B9D992BA323F}" type="presOf" srcId="{F37705A5-BB5E-40C7-9276-5E275DFC7223}" destId="{7EEA866D-6054-4B14-9290-1A256CCF87E3}" srcOrd="0" destOrd="0" presId="urn:microsoft.com/office/officeart/2018/2/layout/IconLabelList"/>
    <dgm:cxn modelId="{091A4509-61B9-46FD-BC1A-024CD7745192}" type="presParOf" srcId="{D85DBFCF-49DE-4C6B-8092-9F85645FFCE8}" destId="{F0444B0F-BA96-4CD1-B4A5-D8957E9454EB}" srcOrd="0" destOrd="0" presId="urn:microsoft.com/office/officeart/2018/2/layout/IconLabelList"/>
    <dgm:cxn modelId="{E745B6E8-7D8D-43F9-A9C7-F0CCD3CD5FE4}" type="presParOf" srcId="{F0444B0F-BA96-4CD1-B4A5-D8957E9454EB}" destId="{7DD29D33-B476-423E-91E5-5E8A7AEE6DDB}" srcOrd="0" destOrd="0" presId="urn:microsoft.com/office/officeart/2018/2/layout/IconLabelList"/>
    <dgm:cxn modelId="{348CCF79-0C44-403E-A503-536C98E2BE15}" type="presParOf" srcId="{F0444B0F-BA96-4CD1-B4A5-D8957E9454EB}" destId="{8CFED8A7-FEB8-441F-9AF4-DF556AD6A938}" srcOrd="1" destOrd="0" presId="urn:microsoft.com/office/officeart/2018/2/layout/IconLabelList"/>
    <dgm:cxn modelId="{F5F47F70-DD48-45C6-A1F3-99015D0F4844}" type="presParOf" srcId="{F0444B0F-BA96-4CD1-B4A5-D8957E9454EB}" destId="{ECD143F2-9D8A-4AA6-A3A7-5B1F8F826B16}" srcOrd="2" destOrd="0" presId="urn:microsoft.com/office/officeart/2018/2/layout/IconLabelList"/>
    <dgm:cxn modelId="{F7D2BA16-8A47-4F61-A943-27488EF5E39F}" type="presParOf" srcId="{D85DBFCF-49DE-4C6B-8092-9F85645FFCE8}" destId="{09584907-21BE-4284-9694-0073B9FB33F9}" srcOrd="1" destOrd="0" presId="urn:microsoft.com/office/officeart/2018/2/layout/IconLabelList"/>
    <dgm:cxn modelId="{255D2CA2-EE7E-4478-820E-A0AA62ACEAC8}" type="presParOf" srcId="{D85DBFCF-49DE-4C6B-8092-9F85645FFCE8}" destId="{8AB5E8B6-A61A-4415-9039-581A60E36447}" srcOrd="2" destOrd="0" presId="urn:microsoft.com/office/officeart/2018/2/layout/IconLabelList"/>
    <dgm:cxn modelId="{175E5D05-F060-4AB8-8796-317E4221EF1B}" type="presParOf" srcId="{8AB5E8B6-A61A-4415-9039-581A60E36447}" destId="{C5473541-E591-4971-BD7D-8B0131110C88}" srcOrd="0" destOrd="0" presId="urn:microsoft.com/office/officeart/2018/2/layout/IconLabelList"/>
    <dgm:cxn modelId="{36536F38-FF4F-4C0A-82A8-B3D9EB8DD98E}" type="presParOf" srcId="{8AB5E8B6-A61A-4415-9039-581A60E36447}" destId="{12733EBE-9D36-4ABE-B0BD-1FDA3C67231D}" srcOrd="1" destOrd="0" presId="urn:microsoft.com/office/officeart/2018/2/layout/IconLabelList"/>
    <dgm:cxn modelId="{E9A6372B-6A17-4CC8-81D1-D51379CEDF57}" type="presParOf" srcId="{8AB5E8B6-A61A-4415-9039-581A60E36447}" destId="{7EEA866D-6054-4B14-9290-1A256CCF87E3}" srcOrd="2" destOrd="0" presId="urn:microsoft.com/office/officeart/2018/2/layout/IconLabelList"/>
    <dgm:cxn modelId="{1412C38E-2360-43AA-8D8D-183FDEB371B2}" type="presParOf" srcId="{D85DBFCF-49DE-4C6B-8092-9F85645FFCE8}" destId="{FF9C108A-414F-464B-AEBB-ACA1108166D3}" srcOrd="3" destOrd="0" presId="urn:microsoft.com/office/officeart/2018/2/layout/IconLabelList"/>
    <dgm:cxn modelId="{832D970B-9D92-4AAB-8AA1-986DEDD51D03}" type="presParOf" srcId="{D85DBFCF-49DE-4C6B-8092-9F85645FFCE8}" destId="{29C11D3E-5A27-41E4-AA82-B3E404BA1926}" srcOrd="4" destOrd="0" presId="urn:microsoft.com/office/officeart/2018/2/layout/IconLabelList"/>
    <dgm:cxn modelId="{E475F3F0-11FA-4D65-8EC1-59BF21D8552C}" type="presParOf" srcId="{29C11D3E-5A27-41E4-AA82-B3E404BA1926}" destId="{BC40B065-E251-4FFC-8E1D-6A476FF377A0}" srcOrd="0" destOrd="0" presId="urn:microsoft.com/office/officeart/2018/2/layout/IconLabelList"/>
    <dgm:cxn modelId="{9458359C-C815-460A-83D3-B63C023CBDD9}" type="presParOf" srcId="{29C11D3E-5A27-41E4-AA82-B3E404BA1926}" destId="{E5A28229-D068-4125-A756-E5F0DF516CDB}" srcOrd="1" destOrd="0" presId="urn:microsoft.com/office/officeart/2018/2/layout/IconLabelList"/>
    <dgm:cxn modelId="{325FAB04-05BE-4342-8B89-2850BE3EF868}" type="presParOf" srcId="{29C11D3E-5A27-41E4-AA82-B3E404BA1926}" destId="{AEA1BCF2-1EDF-4562-8095-5E2C6E45D034}" srcOrd="2" destOrd="0" presId="urn:microsoft.com/office/officeart/2018/2/layout/IconLabelList"/>
    <dgm:cxn modelId="{ED41C6B9-E012-4717-B6C7-E4CC45CFCFDD}" type="presParOf" srcId="{D85DBFCF-49DE-4C6B-8092-9F85645FFCE8}" destId="{F3CBE04D-BE70-4C22-A10C-7F355074F047}" srcOrd="5" destOrd="0" presId="urn:microsoft.com/office/officeart/2018/2/layout/IconLabelList"/>
    <dgm:cxn modelId="{143C0C4C-3D7D-4EFC-9216-F3111E1F1C7E}" type="presParOf" srcId="{D85DBFCF-49DE-4C6B-8092-9F85645FFCE8}" destId="{23171CEB-FFCA-407E-A5D2-7A8C7433E27A}" srcOrd="6" destOrd="0" presId="urn:microsoft.com/office/officeart/2018/2/layout/IconLabelList"/>
    <dgm:cxn modelId="{01EC477B-6875-4328-AE8B-D6F7C110909A}" type="presParOf" srcId="{23171CEB-FFCA-407E-A5D2-7A8C7433E27A}" destId="{194034B9-C91E-473F-8AAD-D99C7172A2CA}" srcOrd="0" destOrd="0" presId="urn:microsoft.com/office/officeart/2018/2/layout/IconLabelList"/>
    <dgm:cxn modelId="{23ED972B-F394-4872-8FF6-90207C497773}" type="presParOf" srcId="{23171CEB-FFCA-407E-A5D2-7A8C7433E27A}" destId="{E9BD292C-99A0-4193-9F86-3B50D69A16B1}" srcOrd="1" destOrd="0" presId="urn:microsoft.com/office/officeart/2018/2/layout/IconLabelList"/>
    <dgm:cxn modelId="{4B94685A-465F-4DBA-A590-24961CC7531B}" type="presParOf" srcId="{23171CEB-FFCA-407E-A5D2-7A8C7433E27A}" destId="{4CFE81A2-E631-44A1-9CBD-DDA125290746}" srcOrd="2" destOrd="0" presId="urn:microsoft.com/office/officeart/2018/2/layout/IconLabelList"/>
    <dgm:cxn modelId="{49C12566-DD5A-4FF9-887B-1B6C1017F28C}" type="presParOf" srcId="{D85DBFCF-49DE-4C6B-8092-9F85645FFCE8}" destId="{4F5559F3-52C1-425E-8FE7-7EC1C71DCC99}" srcOrd="7" destOrd="0" presId="urn:microsoft.com/office/officeart/2018/2/layout/IconLabelList"/>
    <dgm:cxn modelId="{34560F20-47C5-4EA9-9348-134C60776576}" type="presParOf" srcId="{D85DBFCF-49DE-4C6B-8092-9F85645FFCE8}" destId="{3CF09B74-74F1-4AA3-B5E3-9FD6570C0165}" srcOrd="8" destOrd="0" presId="urn:microsoft.com/office/officeart/2018/2/layout/IconLabelList"/>
    <dgm:cxn modelId="{68F5611D-8868-418B-A385-AEA97119D63D}" type="presParOf" srcId="{3CF09B74-74F1-4AA3-B5E3-9FD6570C0165}" destId="{C7AB9BD9-8B86-4AB5-836B-D8556E588A6B}" srcOrd="0" destOrd="0" presId="urn:microsoft.com/office/officeart/2018/2/layout/IconLabelList"/>
    <dgm:cxn modelId="{A0B28B6D-6B7A-4E59-B6DE-434BBBB692E1}" type="presParOf" srcId="{3CF09B74-74F1-4AA3-B5E3-9FD6570C0165}" destId="{C628C5ED-08D7-4FD5-AC20-73801138463D}" srcOrd="1" destOrd="0" presId="urn:microsoft.com/office/officeart/2018/2/layout/IconLabelList"/>
    <dgm:cxn modelId="{904DDE7D-E8EA-4262-B166-6CAF3956DE22}" type="presParOf" srcId="{3CF09B74-74F1-4AA3-B5E3-9FD6570C0165}" destId="{08C2F950-1A36-44BD-9E98-E274D8E22553}" srcOrd="2" destOrd="0" presId="urn:microsoft.com/office/officeart/2018/2/layout/Icon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BCCB616-A8F6-4881-8897-24D07320C33E}" type="doc">
      <dgm:prSet loTypeId="urn:microsoft.com/office/officeart/2005/8/layout/hierarchy1" loCatId="hierarchy" qsTypeId="urn:microsoft.com/office/officeart/2005/8/quickstyle/simple1" qsCatId="simple" csTypeId="urn:microsoft.com/office/officeart/2005/8/colors/accent2_2" csCatId="accent2" phldr="1"/>
      <dgm:spPr/>
      <dgm:t>
        <a:bodyPr/>
        <a:lstStyle/>
        <a:p>
          <a:endParaRPr lang="en-US"/>
        </a:p>
      </dgm:t>
    </dgm:pt>
    <dgm:pt modelId="{9F6D64EC-C209-4560-8D81-4B1DEF63CB12}">
      <dgm:prSet/>
      <dgm:spPr/>
      <dgm:t>
        <a:bodyPr/>
        <a:lstStyle/>
        <a:p>
          <a:r>
            <a:rPr lang="en-US" dirty="0"/>
            <a:t>INSIGHTS</a:t>
          </a:r>
        </a:p>
      </dgm:t>
    </dgm:pt>
    <dgm:pt modelId="{3354D775-978E-4A3B-BF1D-A759A140A2E0}" type="parTrans" cxnId="{E06A41A3-7F84-4F40-A395-EF3BA1A4CCC5}">
      <dgm:prSet/>
      <dgm:spPr/>
      <dgm:t>
        <a:bodyPr/>
        <a:lstStyle/>
        <a:p>
          <a:endParaRPr lang="en-US"/>
        </a:p>
      </dgm:t>
    </dgm:pt>
    <dgm:pt modelId="{4A11EA05-7C54-4718-B865-698ABFB1DD51}" type="sibTrans" cxnId="{E06A41A3-7F84-4F40-A395-EF3BA1A4CCC5}">
      <dgm:prSet/>
      <dgm:spPr/>
      <dgm:t>
        <a:bodyPr/>
        <a:lstStyle/>
        <a:p>
          <a:endParaRPr lang="en-US"/>
        </a:p>
      </dgm:t>
    </dgm:pt>
    <dgm:pt modelId="{0A2CFD08-4E6A-42F5-AFAB-6BBFC3E5BF1D}">
      <dgm:prSet/>
      <dgm:spPr/>
      <dgm:t>
        <a:bodyPr/>
        <a:lstStyle/>
        <a:p>
          <a:r>
            <a:rPr lang="en-US"/>
            <a:t>Delay of flight on daily basis</a:t>
          </a:r>
        </a:p>
      </dgm:t>
    </dgm:pt>
    <dgm:pt modelId="{1EA82871-7D11-4863-93E9-B257EDCBBAD4}" type="parTrans" cxnId="{792072B5-3F28-4347-B0F9-9EFAF3F030C9}">
      <dgm:prSet/>
      <dgm:spPr/>
      <dgm:t>
        <a:bodyPr/>
        <a:lstStyle/>
        <a:p>
          <a:endParaRPr lang="en-US"/>
        </a:p>
      </dgm:t>
    </dgm:pt>
    <dgm:pt modelId="{1862A13E-80F6-437E-8A01-1D781D52F042}" type="sibTrans" cxnId="{792072B5-3F28-4347-B0F9-9EFAF3F030C9}">
      <dgm:prSet/>
      <dgm:spPr/>
      <dgm:t>
        <a:bodyPr/>
        <a:lstStyle/>
        <a:p>
          <a:endParaRPr lang="en-US"/>
        </a:p>
      </dgm:t>
    </dgm:pt>
    <dgm:pt modelId="{F6776009-2D87-494D-AC0F-76968D872792}">
      <dgm:prSet/>
      <dgm:spPr/>
      <dgm:t>
        <a:bodyPr/>
        <a:lstStyle/>
        <a:p>
          <a:r>
            <a:rPr lang="en-US" dirty="0"/>
            <a:t>Causes of a flight cancelled</a:t>
          </a:r>
        </a:p>
      </dgm:t>
    </dgm:pt>
    <dgm:pt modelId="{FDE17BCC-A720-49D3-AA9A-0D665E703AEF}" type="parTrans" cxnId="{097971B1-4E4B-4BFC-8C53-1FBA97115F1F}">
      <dgm:prSet/>
      <dgm:spPr/>
      <dgm:t>
        <a:bodyPr/>
        <a:lstStyle/>
        <a:p>
          <a:endParaRPr lang="en-US"/>
        </a:p>
      </dgm:t>
    </dgm:pt>
    <dgm:pt modelId="{6A710EBB-B343-41B7-80CC-F118D6502190}" type="sibTrans" cxnId="{097971B1-4E4B-4BFC-8C53-1FBA97115F1F}">
      <dgm:prSet/>
      <dgm:spPr/>
      <dgm:t>
        <a:bodyPr/>
        <a:lstStyle/>
        <a:p>
          <a:endParaRPr lang="en-US"/>
        </a:p>
      </dgm:t>
    </dgm:pt>
    <dgm:pt modelId="{CFD6D7CC-C93E-4549-8537-E6644328C0A9}">
      <dgm:prSet/>
      <dgm:spPr/>
      <dgm:t>
        <a:bodyPr/>
        <a:lstStyle/>
        <a:p>
          <a:r>
            <a:rPr lang="en-US"/>
            <a:t>Duration of flight runtime</a:t>
          </a:r>
        </a:p>
      </dgm:t>
    </dgm:pt>
    <dgm:pt modelId="{3DF1DC47-3B4A-4D44-AC09-78E5F677D0AA}" type="parTrans" cxnId="{F703802B-7C4A-4942-99E8-896E942D3FEA}">
      <dgm:prSet/>
      <dgm:spPr/>
      <dgm:t>
        <a:bodyPr/>
        <a:lstStyle/>
        <a:p>
          <a:endParaRPr lang="en-US"/>
        </a:p>
      </dgm:t>
    </dgm:pt>
    <dgm:pt modelId="{F42DDC6B-6586-4672-873F-3CF7C3BABAD9}" type="sibTrans" cxnId="{F703802B-7C4A-4942-99E8-896E942D3FEA}">
      <dgm:prSet/>
      <dgm:spPr/>
      <dgm:t>
        <a:bodyPr/>
        <a:lstStyle/>
        <a:p>
          <a:endParaRPr lang="en-US"/>
        </a:p>
      </dgm:t>
    </dgm:pt>
    <dgm:pt modelId="{5DB2176E-2FBF-43A9-ABAC-8C2BBBEF13EF}">
      <dgm:prSet/>
      <dgm:spPr/>
      <dgm:t>
        <a:bodyPr/>
        <a:lstStyle/>
        <a:p>
          <a:r>
            <a:rPr lang="en-US" dirty="0"/>
            <a:t>Airport congestion </a:t>
          </a:r>
        </a:p>
      </dgm:t>
    </dgm:pt>
    <dgm:pt modelId="{F80F2147-46F4-4A6E-B7DE-1A80BEFC53E6}" type="parTrans" cxnId="{1A1C1836-72AE-48F4-9517-A94CBBDA3073}">
      <dgm:prSet/>
      <dgm:spPr/>
      <dgm:t>
        <a:bodyPr/>
        <a:lstStyle/>
        <a:p>
          <a:endParaRPr lang="en-US"/>
        </a:p>
      </dgm:t>
    </dgm:pt>
    <dgm:pt modelId="{84066B9F-13EC-4B3F-B03A-6BB20A587030}" type="sibTrans" cxnId="{1A1C1836-72AE-48F4-9517-A94CBBDA3073}">
      <dgm:prSet/>
      <dgm:spPr/>
      <dgm:t>
        <a:bodyPr/>
        <a:lstStyle/>
        <a:p>
          <a:endParaRPr lang="en-US"/>
        </a:p>
      </dgm:t>
    </dgm:pt>
    <dgm:pt modelId="{653E1E8B-B262-44C3-A369-5BBBB9A4B50B}">
      <dgm:prSet/>
      <dgm:spPr/>
      <dgm:t>
        <a:bodyPr/>
        <a:lstStyle/>
        <a:p>
          <a:r>
            <a:rPr lang="en-US" dirty="0"/>
            <a:t>Diversion</a:t>
          </a:r>
        </a:p>
      </dgm:t>
    </dgm:pt>
    <dgm:pt modelId="{22D59898-B24C-48AA-B3AC-94AB4CC81D4F}" type="parTrans" cxnId="{DA237939-8DEE-4FD9-B46E-C9137B1BB1F8}">
      <dgm:prSet/>
      <dgm:spPr/>
      <dgm:t>
        <a:bodyPr/>
        <a:lstStyle/>
        <a:p>
          <a:endParaRPr lang="en-US"/>
        </a:p>
      </dgm:t>
    </dgm:pt>
    <dgm:pt modelId="{2762CFE3-FBDC-4855-8974-EEFDFE171042}" type="sibTrans" cxnId="{DA237939-8DEE-4FD9-B46E-C9137B1BB1F8}">
      <dgm:prSet/>
      <dgm:spPr/>
      <dgm:t>
        <a:bodyPr/>
        <a:lstStyle/>
        <a:p>
          <a:endParaRPr lang="en-US"/>
        </a:p>
      </dgm:t>
    </dgm:pt>
    <dgm:pt modelId="{CB1401C5-77D5-4C0D-BC80-E18E78B9913A}" type="pres">
      <dgm:prSet presAssocID="{7BCCB616-A8F6-4881-8897-24D07320C33E}" presName="hierChild1" presStyleCnt="0">
        <dgm:presLayoutVars>
          <dgm:chPref val="1"/>
          <dgm:dir/>
          <dgm:animOne val="branch"/>
          <dgm:animLvl val="lvl"/>
          <dgm:resizeHandles/>
        </dgm:presLayoutVars>
      </dgm:prSet>
      <dgm:spPr/>
    </dgm:pt>
    <dgm:pt modelId="{2D75E43C-CAD6-4BB9-8B1D-1E25F9F51C35}" type="pres">
      <dgm:prSet presAssocID="{9F6D64EC-C209-4560-8D81-4B1DEF63CB12}" presName="hierRoot1" presStyleCnt="0"/>
      <dgm:spPr/>
    </dgm:pt>
    <dgm:pt modelId="{ED1D3923-1419-411B-8FFD-0537DAA5373B}" type="pres">
      <dgm:prSet presAssocID="{9F6D64EC-C209-4560-8D81-4B1DEF63CB12}" presName="composite" presStyleCnt="0"/>
      <dgm:spPr/>
    </dgm:pt>
    <dgm:pt modelId="{19D1048A-01BB-4498-B3B0-4FD82A0A6B84}" type="pres">
      <dgm:prSet presAssocID="{9F6D64EC-C209-4560-8D81-4B1DEF63CB12}" presName="background" presStyleLbl="node0" presStyleIdx="0" presStyleCnt="1"/>
      <dgm:spPr/>
    </dgm:pt>
    <dgm:pt modelId="{1509C579-A192-45FF-AF51-64F3380CCC26}" type="pres">
      <dgm:prSet presAssocID="{9F6D64EC-C209-4560-8D81-4B1DEF63CB12}" presName="text" presStyleLbl="fgAcc0" presStyleIdx="0" presStyleCnt="1">
        <dgm:presLayoutVars>
          <dgm:chPref val="3"/>
        </dgm:presLayoutVars>
      </dgm:prSet>
      <dgm:spPr/>
    </dgm:pt>
    <dgm:pt modelId="{CE976E43-2A78-45D5-80A6-4FFD394E8761}" type="pres">
      <dgm:prSet presAssocID="{9F6D64EC-C209-4560-8D81-4B1DEF63CB12}" presName="hierChild2" presStyleCnt="0"/>
      <dgm:spPr/>
    </dgm:pt>
    <dgm:pt modelId="{3B80706D-9F3C-4F69-83C3-343438D01730}" type="pres">
      <dgm:prSet presAssocID="{1EA82871-7D11-4863-93E9-B257EDCBBAD4}" presName="Name10" presStyleLbl="parChTrans1D2" presStyleIdx="0" presStyleCnt="5"/>
      <dgm:spPr/>
    </dgm:pt>
    <dgm:pt modelId="{F4E329FB-68CF-4803-823A-D7BE754AF9F7}" type="pres">
      <dgm:prSet presAssocID="{0A2CFD08-4E6A-42F5-AFAB-6BBFC3E5BF1D}" presName="hierRoot2" presStyleCnt="0"/>
      <dgm:spPr/>
    </dgm:pt>
    <dgm:pt modelId="{8ACEC27F-660D-49E3-AA6D-9B82E780BC86}" type="pres">
      <dgm:prSet presAssocID="{0A2CFD08-4E6A-42F5-AFAB-6BBFC3E5BF1D}" presName="composite2" presStyleCnt="0"/>
      <dgm:spPr/>
    </dgm:pt>
    <dgm:pt modelId="{883574BA-1B95-425D-9D21-85CC2CCDCB36}" type="pres">
      <dgm:prSet presAssocID="{0A2CFD08-4E6A-42F5-AFAB-6BBFC3E5BF1D}" presName="background2" presStyleLbl="node2" presStyleIdx="0" presStyleCnt="5"/>
      <dgm:spPr/>
    </dgm:pt>
    <dgm:pt modelId="{C3BAE36B-E2CD-4AB7-8647-EC8B78767D97}" type="pres">
      <dgm:prSet presAssocID="{0A2CFD08-4E6A-42F5-AFAB-6BBFC3E5BF1D}" presName="text2" presStyleLbl="fgAcc2" presStyleIdx="0" presStyleCnt="5">
        <dgm:presLayoutVars>
          <dgm:chPref val="3"/>
        </dgm:presLayoutVars>
      </dgm:prSet>
      <dgm:spPr/>
    </dgm:pt>
    <dgm:pt modelId="{63698460-DFC9-4FF6-9DF2-3A8D2278C531}" type="pres">
      <dgm:prSet presAssocID="{0A2CFD08-4E6A-42F5-AFAB-6BBFC3E5BF1D}" presName="hierChild3" presStyleCnt="0"/>
      <dgm:spPr/>
    </dgm:pt>
    <dgm:pt modelId="{7FF9F6AA-B9A4-4711-A72D-AA8ECB1FC1F4}" type="pres">
      <dgm:prSet presAssocID="{FDE17BCC-A720-49D3-AA9A-0D665E703AEF}" presName="Name10" presStyleLbl="parChTrans1D2" presStyleIdx="1" presStyleCnt="5"/>
      <dgm:spPr/>
    </dgm:pt>
    <dgm:pt modelId="{1BBBA2B7-3E30-45AA-8FFC-68E9557A67A7}" type="pres">
      <dgm:prSet presAssocID="{F6776009-2D87-494D-AC0F-76968D872792}" presName="hierRoot2" presStyleCnt="0"/>
      <dgm:spPr/>
    </dgm:pt>
    <dgm:pt modelId="{2A4DD351-24A0-4DE7-998A-87D915B35A00}" type="pres">
      <dgm:prSet presAssocID="{F6776009-2D87-494D-AC0F-76968D872792}" presName="composite2" presStyleCnt="0"/>
      <dgm:spPr/>
    </dgm:pt>
    <dgm:pt modelId="{B9E70874-CA55-4A30-B1ED-57C948E3C6AC}" type="pres">
      <dgm:prSet presAssocID="{F6776009-2D87-494D-AC0F-76968D872792}" presName="background2" presStyleLbl="node2" presStyleIdx="1" presStyleCnt="5"/>
      <dgm:spPr/>
    </dgm:pt>
    <dgm:pt modelId="{6F54710A-E12C-43AE-A3AB-BB9894AF8C75}" type="pres">
      <dgm:prSet presAssocID="{F6776009-2D87-494D-AC0F-76968D872792}" presName="text2" presStyleLbl="fgAcc2" presStyleIdx="1" presStyleCnt="5">
        <dgm:presLayoutVars>
          <dgm:chPref val="3"/>
        </dgm:presLayoutVars>
      </dgm:prSet>
      <dgm:spPr/>
    </dgm:pt>
    <dgm:pt modelId="{0C4BA02C-ADF9-403B-B18B-3BB97F4370F3}" type="pres">
      <dgm:prSet presAssocID="{F6776009-2D87-494D-AC0F-76968D872792}" presName="hierChild3" presStyleCnt="0"/>
      <dgm:spPr/>
    </dgm:pt>
    <dgm:pt modelId="{9B273F3C-448D-4BB9-AD16-B46F857634AF}" type="pres">
      <dgm:prSet presAssocID="{3DF1DC47-3B4A-4D44-AC09-78E5F677D0AA}" presName="Name10" presStyleLbl="parChTrans1D2" presStyleIdx="2" presStyleCnt="5"/>
      <dgm:spPr/>
    </dgm:pt>
    <dgm:pt modelId="{0030A796-1985-4423-B55D-EB0C2FC89B03}" type="pres">
      <dgm:prSet presAssocID="{CFD6D7CC-C93E-4549-8537-E6644328C0A9}" presName="hierRoot2" presStyleCnt="0"/>
      <dgm:spPr/>
    </dgm:pt>
    <dgm:pt modelId="{5F2DD628-D7A3-421F-9022-950AD1F39D98}" type="pres">
      <dgm:prSet presAssocID="{CFD6D7CC-C93E-4549-8537-E6644328C0A9}" presName="composite2" presStyleCnt="0"/>
      <dgm:spPr/>
    </dgm:pt>
    <dgm:pt modelId="{942B70A0-BBD3-4B4F-83ED-226A1077BD5D}" type="pres">
      <dgm:prSet presAssocID="{CFD6D7CC-C93E-4549-8537-E6644328C0A9}" presName="background2" presStyleLbl="node2" presStyleIdx="2" presStyleCnt="5"/>
      <dgm:spPr/>
    </dgm:pt>
    <dgm:pt modelId="{59AE2CEE-F84E-42D2-8BBB-EA61D63254DB}" type="pres">
      <dgm:prSet presAssocID="{CFD6D7CC-C93E-4549-8537-E6644328C0A9}" presName="text2" presStyleLbl="fgAcc2" presStyleIdx="2" presStyleCnt="5">
        <dgm:presLayoutVars>
          <dgm:chPref val="3"/>
        </dgm:presLayoutVars>
      </dgm:prSet>
      <dgm:spPr/>
    </dgm:pt>
    <dgm:pt modelId="{11C7FCA6-8049-4211-8D9C-379096B63546}" type="pres">
      <dgm:prSet presAssocID="{CFD6D7CC-C93E-4549-8537-E6644328C0A9}" presName="hierChild3" presStyleCnt="0"/>
      <dgm:spPr/>
    </dgm:pt>
    <dgm:pt modelId="{86C1DB88-93C0-43DC-99B8-D01F704AF730}" type="pres">
      <dgm:prSet presAssocID="{F80F2147-46F4-4A6E-B7DE-1A80BEFC53E6}" presName="Name10" presStyleLbl="parChTrans1D2" presStyleIdx="3" presStyleCnt="5"/>
      <dgm:spPr/>
    </dgm:pt>
    <dgm:pt modelId="{D1401C2F-53FE-45A2-86AF-288A34250295}" type="pres">
      <dgm:prSet presAssocID="{5DB2176E-2FBF-43A9-ABAC-8C2BBBEF13EF}" presName="hierRoot2" presStyleCnt="0"/>
      <dgm:spPr/>
    </dgm:pt>
    <dgm:pt modelId="{AC8EEDA9-4598-45B1-B95F-C068938FB1EB}" type="pres">
      <dgm:prSet presAssocID="{5DB2176E-2FBF-43A9-ABAC-8C2BBBEF13EF}" presName="composite2" presStyleCnt="0"/>
      <dgm:spPr/>
    </dgm:pt>
    <dgm:pt modelId="{83E4C900-A33F-4820-A228-3DF7DB3D176A}" type="pres">
      <dgm:prSet presAssocID="{5DB2176E-2FBF-43A9-ABAC-8C2BBBEF13EF}" presName="background2" presStyleLbl="node2" presStyleIdx="3" presStyleCnt="5"/>
      <dgm:spPr/>
    </dgm:pt>
    <dgm:pt modelId="{305B53D5-6DC5-4987-9D6F-C7C05B854645}" type="pres">
      <dgm:prSet presAssocID="{5DB2176E-2FBF-43A9-ABAC-8C2BBBEF13EF}" presName="text2" presStyleLbl="fgAcc2" presStyleIdx="3" presStyleCnt="5">
        <dgm:presLayoutVars>
          <dgm:chPref val="3"/>
        </dgm:presLayoutVars>
      </dgm:prSet>
      <dgm:spPr/>
    </dgm:pt>
    <dgm:pt modelId="{DC1EB181-1CE1-428A-964A-B9B24A2692E5}" type="pres">
      <dgm:prSet presAssocID="{5DB2176E-2FBF-43A9-ABAC-8C2BBBEF13EF}" presName="hierChild3" presStyleCnt="0"/>
      <dgm:spPr/>
    </dgm:pt>
    <dgm:pt modelId="{60BC4439-9D8A-4003-8AD4-85489F98DDF5}" type="pres">
      <dgm:prSet presAssocID="{22D59898-B24C-48AA-B3AC-94AB4CC81D4F}" presName="Name10" presStyleLbl="parChTrans1D2" presStyleIdx="4" presStyleCnt="5"/>
      <dgm:spPr/>
    </dgm:pt>
    <dgm:pt modelId="{A5CAE243-75D5-4445-B275-45E97AED3346}" type="pres">
      <dgm:prSet presAssocID="{653E1E8B-B262-44C3-A369-5BBBB9A4B50B}" presName="hierRoot2" presStyleCnt="0"/>
      <dgm:spPr/>
    </dgm:pt>
    <dgm:pt modelId="{9C33F937-740C-4CB0-B45B-750018770928}" type="pres">
      <dgm:prSet presAssocID="{653E1E8B-B262-44C3-A369-5BBBB9A4B50B}" presName="composite2" presStyleCnt="0"/>
      <dgm:spPr/>
    </dgm:pt>
    <dgm:pt modelId="{5F41DA2D-0E81-4E10-851E-459757B2AF2B}" type="pres">
      <dgm:prSet presAssocID="{653E1E8B-B262-44C3-A369-5BBBB9A4B50B}" presName="background2" presStyleLbl="node2" presStyleIdx="4" presStyleCnt="5"/>
      <dgm:spPr/>
    </dgm:pt>
    <dgm:pt modelId="{2B94BD1D-8CD7-4534-855D-B5B4C65BC478}" type="pres">
      <dgm:prSet presAssocID="{653E1E8B-B262-44C3-A369-5BBBB9A4B50B}" presName="text2" presStyleLbl="fgAcc2" presStyleIdx="4" presStyleCnt="5">
        <dgm:presLayoutVars>
          <dgm:chPref val="3"/>
        </dgm:presLayoutVars>
      </dgm:prSet>
      <dgm:spPr/>
    </dgm:pt>
    <dgm:pt modelId="{BFC6AAD2-A4BA-48A0-99ED-EE30C4F2DB66}" type="pres">
      <dgm:prSet presAssocID="{653E1E8B-B262-44C3-A369-5BBBB9A4B50B}" presName="hierChild3" presStyleCnt="0"/>
      <dgm:spPr/>
    </dgm:pt>
  </dgm:ptLst>
  <dgm:cxnLst>
    <dgm:cxn modelId="{2B7EA301-0E55-4F01-98BC-D51CFA7A8B90}" type="presOf" srcId="{7BCCB616-A8F6-4881-8897-24D07320C33E}" destId="{CB1401C5-77D5-4C0D-BC80-E18E78B9913A}" srcOrd="0" destOrd="0" presId="urn:microsoft.com/office/officeart/2005/8/layout/hierarchy1"/>
    <dgm:cxn modelId="{5A565110-1B11-44B7-B54B-7E3A7D5243E1}" type="presOf" srcId="{3DF1DC47-3B4A-4D44-AC09-78E5F677D0AA}" destId="{9B273F3C-448D-4BB9-AD16-B46F857634AF}" srcOrd="0" destOrd="0" presId="urn:microsoft.com/office/officeart/2005/8/layout/hierarchy1"/>
    <dgm:cxn modelId="{A6FB551D-112E-4B6F-9A13-A43FC1BD33D6}" type="presOf" srcId="{F80F2147-46F4-4A6E-B7DE-1A80BEFC53E6}" destId="{86C1DB88-93C0-43DC-99B8-D01F704AF730}" srcOrd="0" destOrd="0" presId="urn:microsoft.com/office/officeart/2005/8/layout/hierarchy1"/>
    <dgm:cxn modelId="{C459E222-FC0D-4EEE-B29E-69E506C23F29}" type="presOf" srcId="{1EA82871-7D11-4863-93E9-B257EDCBBAD4}" destId="{3B80706D-9F3C-4F69-83C3-343438D01730}" srcOrd="0" destOrd="0" presId="urn:microsoft.com/office/officeart/2005/8/layout/hierarchy1"/>
    <dgm:cxn modelId="{F703802B-7C4A-4942-99E8-896E942D3FEA}" srcId="{9F6D64EC-C209-4560-8D81-4B1DEF63CB12}" destId="{CFD6D7CC-C93E-4549-8537-E6644328C0A9}" srcOrd="2" destOrd="0" parTransId="{3DF1DC47-3B4A-4D44-AC09-78E5F677D0AA}" sibTransId="{F42DDC6B-6586-4672-873F-3CF7C3BABAD9}"/>
    <dgm:cxn modelId="{1A1C1836-72AE-48F4-9517-A94CBBDA3073}" srcId="{9F6D64EC-C209-4560-8D81-4B1DEF63CB12}" destId="{5DB2176E-2FBF-43A9-ABAC-8C2BBBEF13EF}" srcOrd="3" destOrd="0" parTransId="{F80F2147-46F4-4A6E-B7DE-1A80BEFC53E6}" sibTransId="{84066B9F-13EC-4B3F-B03A-6BB20A587030}"/>
    <dgm:cxn modelId="{DA237939-8DEE-4FD9-B46E-C9137B1BB1F8}" srcId="{9F6D64EC-C209-4560-8D81-4B1DEF63CB12}" destId="{653E1E8B-B262-44C3-A369-5BBBB9A4B50B}" srcOrd="4" destOrd="0" parTransId="{22D59898-B24C-48AA-B3AC-94AB4CC81D4F}" sibTransId="{2762CFE3-FBDC-4855-8974-EEFDFE171042}"/>
    <dgm:cxn modelId="{45631E3B-528A-4A9A-AD0E-AA21BF4BDCD7}" type="presOf" srcId="{0A2CFD08-4E6A-42F5-AFAB-6BBFC3E5BF1D}" destId="{C3BAE36B-E2CD-4AB7-8647-EC8B78767D97}" srcOrd="0" destOrd="0" presId="urn:microsoft.com/office/officeart/2005/8/layout/hierarchy1"/>
    <dgm:cxn modelId="{4E742477-7223-43F4-A55D-2F314ABD17EA}" type="presOf" srcId="{FDE17BCC-A720-49D3-AA9A-0D665E703AEF}" destId="{7FF9F6AA-B9A4-4711-A72D-AA8ECB1FC1F4}" srcOrd="0" destOrd="0" presId="urn:microsoft.com/office/officeart/2005/8/layout/hierarchy1"/>
    <dgm:cxn modelId="{96EEC390-8842-472C-B7B1-4041E96586BB}" type="presOf" srcId="{CFD6D7CC-C93E-4549-8537-E6644328C0A9}" destId="{59AE2CEE-F84E-42D2-8BBB-EA61D63254DB}" srcOrd="0" destOrd="0" presId="urn:microsoft.com/office/officeart/2005/8/layout/hierarchy1"/>
    <dgm:cxn modelId="{E06A41A3-7F84-4F40-A395-EF3BA1A4CCC5}" srcId="{7BCCB616-A8F6-4881-8897-24D07320C33E}" destId="{9F6D64EC-C209-4560-8D81-4B1DEF63CB12}" srcOrd="0" destOrd="0" parTransId="{3354D775-978E-4A3B-BF1D-A759A140A2E0}" sibTransId="{4A11EA05-7C54-4718-B865-698ABFB1DD51}"/>
    <dgm:cxn modelId="{BBD6DFA7-733E-458B-930F-F35C0CA8C684}" type="presOf" srcId="{F6776009-2D87-494D-AC0F-76968D872792}" destId="{6F54710A-E12C-43AE-A3AB-BB9894AF8C75}" srcOrd="0" destOrd="0" presId="urn:microsoft.com/office/officeart/2005/8/layout/hierarchy1"/>
    <dgm:cxn modelId="{097971B1-4E4B-4BFC-8C53-1FBA97115F1F}" srcId="{9F6D64EC-C209-4560-8D81-4B1DEF63CB12}" destId="{F6776009-2D87-494D-AC0F-76968D872792}" srcOrd="1" destOrd="0" parTransId="{FDE17BCC-A720-49D3-AA9A-0D665E703AEF}" sibTransId="{6A710EBB-B343-41B7-80CC-F118D6502190}"/>
    <dgm:cxn modelId="{792072B5-3F28-4347-B0F9-9EFAF3F030C9}" srcId="{9F6D64EC-C209-4560-8D81-4B1DEF63CB12}" destId="{0A2CFD08-4E6A-42F5-AFAB-6BBFC3E5BF1D}" srcOrd="0" destOrd="0" parTransId="{1EA82871-7D11-4863-93E9-B257EDCBBAD4}" sibTransId="{1862A13E-80F6-437E-8A01-1D781D52F042}"/>
    <dgm:cxn modelId="{D8EA40B7-B070-4940-8C43-2D6CF02AA13A}" type="presOf" srcId="{22D59898-B24C-48AA-B3AC-94AB4CC81D4F}" destId="{60BC4439-9D8A-4003-8AD4-85489F98DDF5}" srcOrd="0" destOrd="0" presId="urn:microsoft.com/office/officeart/2005/8/layout/hierarchy1"/>
    <dgm:cxn modelId="{8BFFFBCE-8AFE-4B32-AF7E-956CA4FC50E8}" type="presOf" srcId="{9F6D64EC-C209-4560-8D81-4B1DEF63CB12}" destId="{1509C579-A192-45FF-AF51-64F3380CCC26}" srcOrd="0" destOrd="0" presId="urn:microsoft.com/office/officeart/2005/8/layout/hierarchy1"/>
    <dgm:cxn modelId="{695F4AE9-F1B3-4849-9745-B7F0002E5381}" type="presOf" srcId="{653E1E8B-B262-44C3-A369-5BBBB9A4B50B}" destId="{2B94BD1D-8CD7-4534-855D-B5B4C65BC478}" srcOrd="0" destOrd="0" presId="urn:microsoft.com/office/officeart/2005/8/layout/hierarchy1"/>
    <dgm:cxn modelId="{FF3BEFF6-47D6-4B34-8E46-9FA11AF0014B}" type="presOf" srcId="{5DB2176E-2FBF-43A9-ABAC-8C2BBBEF13EF}" destId="{305B53D5-6DC5-4987-9D6F-C7C05B854645}" srcOrd="0" destOrd="0" presId="urn:microsoft.com/office/officeart/2005/8/layout/hierarchy1"/>
    <dgm:cxn modelId="{54514724-5068-44F0-A4E5-5E5512F49D76}" type="presParOf" srcId="{CB1401C5-77D5-4C0D-BC80-E18E78B9913A}" destId="{2D75E43C-CAD6-4BB9-8B1D-1E25F9F51C35}" srcOrd="0" destOrd="0" presId="urn:microsoft.com/office/officeart/2005/8/layout/hierarchy1"/>
    <dgm:cxn modelId="{2FD9F38F-38BE-4914-9D6A-F99F484F340A}" type="presParOf" srcId="{2D75E43C-CAD6-4BB9-8B1D-1E25F9F51C35}" destId="{ED1D3923-1419-411B-8FFD-0537DAA5373B}" srcOrd="0" destOrd="0" presId="urn:microsoft.com/office/officeart/2005/8/layout/hierarchy1"/>
    <dgm:cxn modelId="{E563C519-C3CF-4388-9460-BC6E8575039A}" type="presParOf" srcId="{ED1D3923-1419-411B-8FFD-0537DAA5373B}" destId="{19D1048A-01BB-4498-B3B0-4FD82A0A6B84}" srcOrd="0" destOrd="0" presId="urn:microsoft.com/office/officeart/2005/8/layout/hierarchy1"/>
    <dgm:cxn modelId="{81A40EA5-5DC4-4E26-A7EB-47E4FEAD4E20}" type="presParOf" srcId="{ED1D3923-1419-411B-8FFD-0537DAA5373B}" destId="{1509C579-A192-45FF-AF51-64F3380CCC26}" srcOrd="1" destOrd="0" presId="urn:microsoft.com/office/officeart/2005/8/layout/hierarchy1"/>
    <dgm:cxn modelId="{2B890700-6991-4F00-A2DD-03712935C8FE}" type="presParOf" srcId="{2D75E43C-CAD6-4BB9-8B1D-1E25F9F51C35}" destId="{CE976E43-2A78-45D5-80A6-4FFD394E8761}" srcOrd="1" destOrd="0" presId="urn:microsoft.com/office/officeart/2005/8/layout/hierarchy1"/>
    <dgm:cxn modelId="{A5F75E6A-449E-439F-A755-C6D45BA192FA}" type="presParOf" srcId="{CE976E43-2A78-45D5-80A6-4FFD394E8761}" destId="{3B80706D-9F3C-4F69-83C3-343438D01730}" srcOrd="0" destOrd="0" presId="urn:microsoft.com/office/officeart/2005/8/layout/hierarchy1"/>
    <dgm:cxn modelId="{C66F579B-AC8B-490A-827A-3E3E15A7F69A}" type="presParOf" srcId="{CE976E43-2A78-45D5-80A6-4FFD394E8761}" destId="{F4E329FB-68CF-4803-823A-D7BE754AF9F7}" srcOrd="1" destOrd="0" presId="urn:microsoft.com/office/officeart/2005/8/layout/hierarchy1"/>
    <dgm:cxn modelId="{59397CF0-2D24-4300-97FF-0E0F6B96879E}" type="presParOf" srcId="{F4E329FB-68CF-4803-823A-D7BE754AF9F7}" destId="{8ACEC27F-660D-49E3-AA6D-9B82E780BC86}" srcOrd="0" destOrd="0" presId="urn:microsoft.com/office/officeart/2005/8/layout/hierarchy1"/>
    <dgm:cxn modelId="{AE9B190F-B798-4023-824A-0BD7CA5BA0A0}" type="presParOf" srcId="{8ACEC27F-660D-49E3-AA6D-9B82E780BC86}" destId="{883574BA-1B95-425D-9D21-85CC2CCDCB36}" srcOrd="0" destOrd="0" presId="urn:microsoft.com/office/officeart/2005/8/layout/hierarchy1"/>
    <dgm:cxn modelId="{6F696CD7-5060-4965-8946-EA3C325B4E20}" type="presParOf" srcId="{8ACEC27F-660D-49E3-AA6D-9B82E780BC86}" destId="{C3BAE36B-E2CD-4AB7-8647-EC8B78767D97}" srcOrd="1" destOrd="0" presId="urn:microsoft.com/office/officeart/2005/8/layout/hierarchy1"/>
    <dgm:cxn modelId="{A8EF5B06-2015-4406-A21F-4A021721B6B4}" type="presParOf" srcId="{F4E329FB-68CF-4803-823A-D7BE754AF9F7}" destId="{63698460-DFC9-4FF6-9DF2-3A8D2278C531}" srcOrd="1" destOrd="0" presId="urn:microsoft.com/office/officeart/2005/8/layout/hierarchy1"/>
    <dgm:cxn modelId="{7C703894-9EF9-43B9-B082-816762A2A7FC}" type="presParOf" srcId="{CE976E43-2A78-45D5-80A6-4FFD394E8761}" destId="{7FF9F6AA-B9A4-4711-A72D-AA8ECB1FC1F4}" srcOrd="2" destOrd="0" presId="urn:microsoft.com/office/officeart/2005/8/layout/hierarchy1"/>
    <dgm:cxn modelId="{ADFB95BC-9226-4176-B655-309C13E0F59E}" type="presParOf" srcId="{CE976E43-2A78-45D5-80A6-4FFD394E8761}" destId="{1BBBA2B7-3E30-45AA-8FFC-68E9557A67A7}" srcOrd="3" destOrd="0" presId="urn:microsoft.com/office/officeart/2005/8/layout/hierarchy1"/>
    <dgm:cxn modelId="{6287CB81-4D87-48FE-B333-F765B988DDAB}" type="presParOf" srcId="{1BBBA2B7-3E30-45AA-8FFC-68E9557A67A7}" destId="{2A4DD351-24A0-4DE7-998A-87D915B35A00}" srcOrd="0" destOrd="0" presId="urn:microsoft.com/office/officeart/2005/8/layout/hierarchy1"/>
    <dgm:cxn modelId="{C1848896-5948-4895-BA68-642E7CFC4A8B}" type="presParOf" srcId="{2A4DD351-24A0-4DE7-998A-87D915B35A00}" destId="{B9E70874-CA55-4A30-B1ED-57C948E3C6AC}" srcOrd="0" destOrd="0" presId="urn:microsoft.com/office/officeart/2005/8/layout/hierarchy1"/>
    <dgm:cxn modelId="{C221AFD4-BF07-422A-A7DE-71B967086CDE}" type="presParOf" srcId="{2A4DD351-24A0-4DE7-998A-87D915B35A00}" destId="{6F54710A-E12C-43AE-A3AB-BB9894AF8C75}" srcOrd="1" destOrd="0" presId="urn:microsoft.com/office/officeart/2005/8/layout/hierarchy1"/>
    <dgm:cxn modelId="{B7001D47-DFB2-44AD-BAC7-0866C74E72C3}" type="presParOf" srcId="{1BBBA2B7-3E30-45AA-8FFC-68E9557A67A7}" destId="{0C4BA02C-ADF9-403B-B18B-3BB97F4370F3}" srcOrd="1" destOrd="0" presId="urn:microsoft.com/office/officeart/2005/8/layout/hierarchy1"/>
    <dgm:cxn modelId="{F6A42FE6-2ABE-45A5-8240-445CF7A6E940}" type="presParOf" srcId="{CE976E43-2A78-45D5-80A6-4FFD394E8761}" destId="{9B273F3C-448D-4BB9-AD16-B46F857634AF}" srcOrd="4" destOrd="0" presId="urn:microsoft.com/office/officeart/2005/8/layout/hierarchy1"/>
    <dgm:cxn modelId="{4E4E62AF-B68C-4CA5-9A69-2D98DBDF8BD5}" type="presParOf" srcId="{CE976E43-2A78-45D5-80A6-4FFD394E8761}" destId="{0030A796-1985-4423-B55D-EB0C2FC89B03}" srcOrd="5" destOrd="0" presId="urn:microsoft.com/office/officeart/2005/8/layout/hierarchy1"/>
    <dgm:cxn modelId="{B7905FE1-A430-4087-838C-1001D663722E}" type="presParOf" srcId="{0030A796-1985-4423-B55D-EB0C2FC89B03}" destId="{5F2DD628-D7A3-421F-9022-950AD1F39D98}" srcOrd="0" destOrd="0" presId="urn:microsoft.com/office/officeart/2005/8/layout/hierarchy1"/>
    <dgm:cxn modelId="{2ACD0504-0C95-4A09-BE99-EB31C1A3EA41}" type="presParOf" srcId="{5F2DD628-D7A3-421F-9022-950AD1F39D98}" destId="{942B70A0-BBD3-4B4F-83ED-226A1077BD5D}" srcOrd="0" destOrd="0" presId="urn:microsoft.com/office/officeart/2005/8/layout/hierarchy1"/>
    <dgm:cxn modelId="{53FFDE61-8754-4693-9A41-4E6DD8FAB03C}" type="presParOf" srcId="{5F2DD628-D7A3-421F-9022-950AD1F39D98}" destId="{59AE2CEE-F84E-42D2-8BBB-EA61D63254DB}" srcOrd="1" destOrd="0" presId="urn:microsoft.com/office/officeart/2005/8/layout/hierarchy1"/>
    <dgm:cxn modelId="{7E5E755C-7C2B-4065-BE33-5BF3D3830D05}" type="presParOf" srcId="{0030A796-1985-4423-B55D-EB0C2FC89B03}" destId="{11C7FCA6-8049-4211-8D9C-379096B63546}" srcOrd="1" destOrd="0" presId="urn:microsoft.com/office/officeart/2005/8/layout/hierarchy1"/>
    <dgm:cxn modelId="{2298EC9E-A783-4548-880A-4952F9E91FBB}" type="presParOf" srcId="{CE976E43-2A78-45D5-80A6-4FFD394E8761}" destId="{86C1DB88-93C0-43DC-99B8-D01F704AF730}" srcOrd="6" destOrd="0" presId="urn:microsoft.com/office/officeart/2005/8/layout/hierarchy1"/>
    <dgm:cxn modelId="{26C790AB-06F6-4602-BDA0-CF8A414B036A}" type="presParOf" srcId="{CE976E43-2A78-45D5-80A6-4FFD394E8761}" destId="{D1401C2F-53FE-45A2-86AF-288A34250295}" srcOrd="7" destOrd="0" presId="urn:microsoft.com/office/officeart/2005/8/layout/hierarchy1"/>
    <dgm:cxn modelId="{8D1CEB2D-1365-4161-8D2B-F7B52160BDD2}" type="presParOf" srcId="{D1401C2F-53FE-45A2-86AF-288A34250295}" destId="{AC8EEDA9-4598-45B1-B95F-C068938FB1EB}" srcOrd="0" destOrd="0" presId="urn:microsoft.com/office/officeart/2005/8/layout/hierarchy1"/>
    <dgm:cxn modelId="{8ADFD50F-A676-4CFF-B894-09C15C5B29CA}" type="presParOf" srcId="{AC8EEDA9-4598-45B1-B95F-C068938FB1EB}" destId="{83E4C900-A33F-4820-A228-3DF7DB3D176A}" srcOrd="0" destOrd="0" presId="urn:microsoft.com/office/officeart/2005/8/layout/hierarchy1"/>
    <dgm:cxn modelId="{9C766BF0-9753-4EF8-A9D8-5E15537E30C1}" type="presParOf" srcId="{AC8EEDA9-4598-45B1-B95F-C068938FB1EB}" destId="{305B53D5-6DC5-4987-9D6F-C7C05B854645}" srcOrd="1" destOrd="0" presId="urn:microsoft.com/office/officeart/2005/8/layout/hierarchy1"/>
    <dgm:cxn modelId="{846C776E-4F66-4950-AF0A-3C4A44B191B8}" type="presParOf" srcId="{D1401C2F-53FE-45A2-86AF-288A34250295}" destId="{DC1EB181-1CE1-428A-964A-B9B24A2692E5}" srcOrd="1" destOrd="0" presId="urn:microsoft.com/office/officeart/2005/8/layout/hierarchy1"/>
    <dgm:cxn modelId="{21A06A6B-B6A4-4DA7-B88B-5FAE9DFD62C5}" type="presParOf" srcId="{CE976E43-2A78-45D5-80A6-4FFD394E8761}" destId="{60BC4439-9D8A-4003-8AD4-85489F98DDF5}" srcOrd="8" destOrd="0" presId="urn:microsoft.com/office/officeart/2005/8/layout/hierarchy1"/>
    <dgm:cxn modelId="{68331D3E-27F2-4FA7-AC00-78D721672F65}" type="presParOf" srcId="{CE976E43-2A78-45D5-80A6-4FFD394E8761}" destId="{A5CAE243-75D5-4445-B275-45E97AED3346}" srcOrd="9" destOrd="0" presId="urn:microsoft.com/office/officeart/2005/8/layout/hierarchy1"/>
    <dgm:cxn modelId="{475BC8C9-F9E4-4BF5-B702-F810B9DAFB56}" type="presParOf" srcId="{A5CAE243-75D5-4445-B275-45E97AED3346}" destId="{9C33F937-740C-4CB0-B45B-750018770928}" srcOrd="0" destOrd="0" presId="urn:microsoft.com/office/officeart/2005/8/layout/hierarchy1"/>
    <dgm:cxn modelId="{2CC1900F-6184-4320-83B1-D78718A832C7}" type="presParOf" srcId="{9C33F937-740C-4CB0-B45B-750018770928}" destId="{5F41DA2D-0E81-4E10-851E-459757B2AF2B}" srcOrd="0" destOrd="0" presId="urn:microsoft.com/office/officeart/2005/8/layout/hierarchy1"/>
    <dgm:cxn modelId="{5143DD93-16BA-464A-8AB6-FD709738CC97}" type="presParOf" srcId="{9C33F937-740C-4CB0-B45B-750018770928}" destId="{2B94BD1D-8CD7-4534-855D-B5B4C65BC478}" srcOrd="1" destOrd="0" presId="urn:microsoft.com/office/officeart/2005/8/layout/hierarchy1"/>
    <dgm:cxn modelId="{22159AF3-A8F1-4668-A60D-D53B249AAF39}" type="presParOf" srcId="{A5CAE243-75D5-4445-B275-45E97AED3346}" destId="{BFC6AAD2-A4BA-48A0-99ED-EE30C4F2DB6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D3FE61-78DB-4368-8148-26543656E542}">
      <dsp:nvSpPr>
        <dsp:cNvPr id="0" name=""/>
        <dsp:cNvSpPr/>
      </dsp:nvSpPr>
      <dsp:spPr>
        <a:xfrm>
          <a:off x="212" y="160401"/>
          <a:ext cx="2569562" cy="3083474"/>
        </a:xfrm>
        <a:prstGeom prst="rect">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3816" tIns="0" rIns="253816" bIns="330200" numCol="1" spcCol="1270" anchor="t" anchorCtr="0">
          <a:noAutofit/>
        </a:bodyPr>
        <a:lstStyle/>
        <a:p>
          <a:pPr marL="0" lvl="0" indent="0" algn="l" defTabSz="533400">
            <a:lnSpc>
              <a:spcPct val="100000"/>
            </a:lnSpc>
            <a:spcBef>
              <a:spcPct val="0"/>
            </a:spcBef>
            <a:spcAft>
              <a:spcPct val="35000"/>
            </a:spcAft>
            <a:buNone/>
          </a:pPr>
          <a:r>
            <a:rPr lang="en-US" sz="1200" kern="1200"/>
            <a:t>This project is based on the valuable data of US airlines which includes various flights operators, flown flights, various airports, regarding the number of delays and cancellations. </a:t>
          </a:r>
        </a:p>
      </dsp:txBody>
      <dsp:txXfrm>
        <a:off x="212" y="1393791"/>
        <a:ext cx="2569562" cy="1850084"/>
      </dsp:txXfrm>
    </dsp:sp>
    <dsp:sp modelId="{A8CCDFAB-5C40-4F71-A3A0-AC34E086C8F0}">
      <dsp:nvSpPr>
        <dsp:cNvPr id="0" name=""/>
        <dsp:cNvSpPr/>
      </dsp:nvSpPr>
      <dsp:spPr>
        <a:xfrm>
          <a:off x="212" y="160401"/>
          <a:ext cx="2569562" cy="1233389"/>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53816" tIns="165100" rIns="253816" bIns="165100" numCol="1" spcCol="1270" anchor="ctr" anchorCtr="0">
          <a:noAutofit/>
        </a:bodyPr>
        <a:lstStyle/>
        <a:p>
          <a:pPr marL="0" lvl="0" indent="0" algn="l" defTabSz="2844800">
            <a:lnSpc>
              <a:spcPct val="90000"/>
            </a:lnSpc>
            <a:spcBef>
              <a:spcPct val="0"/>
            </a:spcBef>
            <a:spcAft>
              <a:spcPct val="35000"/>
            </a:spcAft>
            <a:buNone/>
          </a:pPr>
          <a:r>
            <a:rPr lang="en-US" sz="6400" kern="1200"/>
            <a:t>01</a:t>
          </a:r>
        </a:p>
      </dsp:txBody>
      <dsp:txXfrm>
        <a:off x="212" y="160401"/>
        <a:ext cx="2569562" cy="1233389"/>
      </dsp:txXfrm>
    </dsp:sp>
    <dsp:sp modelId="{55BA88B6-3DBC-44EE-8390-9F5A7CBA2CBE}">
      <dsp:nvSpPr>
        <dsp:cNvPr id="0" name=""/>
        <dsp:cNvSpPr/>
      </dsp:nvSpPr>
      <dsp:spPr>
        <a:xfrm>
          <a:off x="2775340" y="160401"/>
          <a:ext cx="2569562" cy="3083474"/>
        </a:xfrm>
        <a:prstGeom prst="rect">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3816" tIns="0" rIns="253816" bIns="330200" numCol="1" spcCol="1270" anchor="t" anchorCtr="0">
          <a:noAutofit/>
        </a:bodyPr>
        <a:lstStyle/>
        <a:p>
          <a:pPr marL="0" lvl="0" indent="0" algn="l" defTabSz="533400">
            <a:lnSpc>
              <a:spcPct val="100000"/>
            </a:lnSpc>
            <a:spcBef>
              <a:spcPct val="0"/>
            </a:spcBef>
            <a:spcAft>
              <a:spcPct val="35000"/>
            </a:spcAft>
            <a:buNone/>
          </a:pPr>
          <a:r>
            <a:rPr lang="en-US" sz="1200" kern="1200"/>
            <a:t>The data serves as a crucial resource for analyzing the performance of airlines and identifying areas for optimization.</a:t>
          </a:r>
        </a:p>
      </dsp:txBody>
      <dsp:txXfrm>
        <a:off x="2775340" y="1393791"/>
        <a:ext cx="2569562" cy="1850084"/>
      </dsp:txXfrm>
    </dsp:sp>
    <dsp:sp modelId="{517D6810-AAB1-4A10-A951-B6A278209F24}">
      <dsp:nvSpPr>
        <dsp:cNvPr id="0" name=""/>
        <dsp:cNvSpPr/>
      </dsp:nvSpPr>
      <dsp:spPr>
        <a:xfrm>
          <a:off x="2775340" y="160401"/>
          <a:ext cx="2569562" cy="1233389"/>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53816" tIns="165100" rIns="253816" bIns="165100" numCol="1" spcCol="1270" anchor="ctr" anchorCtr="0">
          <a:noAutofit/>
        </a:bodyPr>
        <a:lstStyle/>
        <a:p>
          <a:pPr marL="0" lvl="0" indent="0" algn="l" defTabSz="2844800">
            <a:lnSpc>
              <a:spcPct val="90000"/>
            </a:lnSpc>
            <a:spcBef>
              <a:spcPct val="0"/>
            </a:spcBef>
            <a:spcAft>
              <a:spcPct val="35000"/>
            </a:spcAft>
            <a:buNone/>
          </a:pPr>
          <a:r>
            <a:rPr lang="en-US" sz="6400" kern="1200"/>
            <a:t>02</a:t>
          </a:r>
        </a:p>
      </dsp:txBody>
      <dsp:txXfrm>
        <a:off x="2775340" y="160401"/>
        <a:ext cx="2569562" cy="1233389"/>
      </dsp:txXfrm>
    </dsp:sp>
    <dsp:sp modelId="{970E67E4-7C28-4B8B-8A16-0D7E621B16A1}">
      <dsp:nvSpPr>
        <dsp:cNvPr id="0" name=""/>
        <dsp:cNvSpPr/>
      </dsp:nvSpPr>
      <dsp:spPr>
        <a:xfrm>
          <a:off x="5550467" y="160401"/>
          <a:ext cx="2569562" cy="3083474"/>
        </a:xfrm>
        <a:prstGeom prst="rect">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3816" tIns="0" rIns="253816" bIns="330200" numCol="1" spcCol="1270" anchor="t" anchorCtr="0">
          <a:noAutofit/>
        </a:bodyPr>
        <a:lstStyle/>
        <a:p>
          <a:pPr marL="0" lvl="0" indent="0" algn="l" defTabSz="533400">
            <a:lnSpc>
              <a:spcPct val="100000"/>
            </a:lnSpc>
            <a:spcBef>
              <a:spcPct val="0"/>
            </a:spcBef>
            <a:spcAft>
              <a:spcPct val="35000"/>
            </a:spcAft>
            <a:buNone/>
          </a:pPr>
          <a:r>
            <a:rPr lang="en-US" sz="1200" kern="1200"/>
            <a:t>This database helps to identify the issues associated with existing flight schedule system.</a:t>
          </a:r>
        </a:p>
      </dsp:txBody>
      <dsp:txXfrm>
        <a:off x="5550467" y="1393791"/>
        <a:ext cx="2569562" cy="1850084"/>
      </dsp:txXfrm>
    </dsp:sp>
    <dsp:sp modelId="{E4305127-E611-49C7-B8B9-8B0EF6FA80B9}">
      <dsp:nvSpPr>
        <dsp:cNvPr id="0" name=""/>
        <dsp:cNvSpPr/>
      </dsp:nvSpPr>
      <dsp:spPr>
        <a:xfrm>
          <a:off x="5550467" y="160401"/>
          <a:ext cx="2569562" cy="1233389"/>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53816" tIns="165100" rIns="253816" bIns="165100" numCol="1" spcCol="1270" anchor="ctr" anchorCtr="0">
          <a:noAutofit/>
        </a:bodyPr>
        <a:lstStyle/>
        <a:p>
          <a:pPr marL="0" lvl="0" indent="0" algn="l" defTabSz="2844800">
            <a:lnSpc>
              <a:spcPct val="90000"/>
            </a:lnSpc>
            <a:spcBef>
              <a:spcPct val="0"/>
            </a:spcBef>
            <a:spcAft>
              <a:spcPct val="35000"/>
            </a:spcAft>
            <a:buNone/>
          </a:pPr>
          <a:r>
            <a:rPr lang="en-US" sz="6400" kern="1200"/>
            <a:t>03</a:t>
          </a:r>
        </a:p>
      </dsp:txBody>
      <dsp:txXfrm>
        <a:off x="5550467" y="160401"/>
        <a:ext cx="2569562" cy="1233389"/>
      </dsp:txXfrm>
    </dsp:sp>
    <dsp:sp modelId="{3B29A824-6528-48A6-94EE-56AB48CD6273}">
      <dsp:nvSpPr>
        <dsp:cNvPr id="0" name=""/>
        <dsp:cNvSpPr/>
      </dsp:nvSpPr>
      <dsp:spPr>
        <a:xfrm>
          <a:off x="8325594" y="160401"/>
          <a:ext cx="2569562" cy="3083474"/>
        </a:xfrm>
        <a:prstGeom prst="rect">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3816" tIns="0" rIns="253816" bIns="330200" numCol="1" spcCol="1270" anchor="t" anchorCtr="0">
          <a:noAutofit/>
        </a:bodyPr>
        <a:lstStyle/>
        <a:p>
          <a:pPr marL="0" lvl="0" indent="0" algn="l" defTabSz="533400">
            <a:lnSpc>
              <a:spcPct val="100000"/>
            </a:lnSpc>
            <a:spcBef>
              <a:spcPct val="0"/>
            </a:spcBef>
            <a:spcAft>
              <a:spcPct val="35000"/>
            </a:spcAft>
            <a:buNone/>
          </a:pPr>
          <a:r>
            <a:rPr lang="en-US" sz="1200" kern="1200" dirty="0"/>
            <a:t>We primarily focused on resolving the root causes of delays, cancellations and diversions that cause immense operational cost, time and resource wastage rather than passenger analysis.</a:t>
          </a:r>
        </a:p>
      </dsp:txBody>
      <dsp:txXfrm>
        <a:off x="8325594" y="1393791"/>
        <a:ext cx="2569562" cy="1850084"/>
      </dsp:txXfrm>
    </dsp:sp>
    <dsp:sp modelId="{2DCD5592-C598-4499-B544-259AC44AECA3}">
      <dsp:nvSpPr>
        <dsp:cNvPr id="0" name=""/>
        <dsp:cNvSpPr/>
      </dsp:nvSpPr>
      <dsp:spPr>
        <a:xfrm>
          <a:off x="8325594" y="160401"/>
          <a:ext cx="2569562" cy="1233389"/>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53816" tIns="165100" rIns="253816" bIns="165100" numCol="1" spcCol="1270" anchor="ctr" anchorCtr="0">
          <a:noAutofit/>
        </a:bodyPr>
        <a:lstStyle/>
        <a:p>
          <a:pPr marL="0" lvl="0" indent="0" algn="l" defTabSz="2844800">
            <a:lnSpc>
              <a:spcPct val="90000"/>
            </a:lnSpc>
            <a:spcBef>
              <a:spcPct val="0"/>
            </a:spcBef>
            <a:spcAft>
              <a:spcPct val="35000"/>
            </a:spcAft>
            <a:buNone/>
          </a:pPr>
          <a:r>
            <a:rPr lang="en-US" sz="6400" kern="1200"/>
            <a:t>04</a:t>
          </a:r>
        </a:p>
      </dsp:txBody>
      <dsp:txXfrm>
        <a:off x="8325594" y="160401"/>
        <a:ext cx="2569562" cy="12333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D29D33-B476-423E-91E5-5E8A7AEE6DDB}">
      <dsp:nvSpPr>
        <dsp:cNvPr id="0" name=""/>
        <dsp:cNvSpPr/>
      </dsp:nvSpPr>
      <dsp:spPr>
        <a:xfrm>
          <a:off x="462220" y="467074"/>
          <a:ext cx="753837" cy="7538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D143F2-9D8A-4AA6-A3A7-5B1F8F826B16}">
      <dsp:nvSpPr>
        <dsp:cNvPr id="0" name=""/>
        <dsp:cNvSpPr/>
      </dsp:nvSpPr>
      <dsp:spPr>
        <a:xfrm>
          <a:off x="1541" y="1507328"/>
          <a:ext cx="1675195" cy="670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i="0" kern="1200"/>
            <a:t>Consequences of Departure Delay</a:t>
          </a:r>
          <a:endParaRPr lang="en-US" sz="1400" kern="1200"/>
        </a:p>
      </dsp:txBody>
      <dsp:txXfrm>
        <a:off x="1541" y="1507328"/>
        <a:ext cx="1675195" cy="670078"/>
      </dsp:txXfrm>
    </dsp:sp>
    <dsp:sp modelId="{C5473541-E591-4971-BD7D-8B0131110C88}">
      <dsp:nvSpPr>
        <dsp:cNvPr id="0" name=""/>
        <dsp:cNvSpPr/>
      </dsp:nvSpPr>
      <dsp:spPr>
        <a:xfrm>
          <a:off x="2430574" y="467074"/>
          <a:ext cx="753837" cy="7538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EA866D-6054-4B14-9290-1A256CCF87E3}">
      <dsp:nvSpPr>
        <dsp:cNvPr id="0" name=""/>
        <dsp:cNvSpPr/>
      </dsp:nvSpPr>
      <dsp:spPr>
        <a:xfrm>
          <a:off x="1969895" y="1507328"/>
          <a:ext cx="1675195" cy="670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i="0" kern="1200"/>
            <a:t>Flight Diversion Implications</a:t>
          </a:r>
          <a:endParaRPr lang="en-US" sz="1400" kern="1200"/>
        </a:p>
      </dsp:txBody>
      <dsp:txXfrm>
        <a:off x="1969895" y="1507328"/>
        <a:ext cx="1675195" cy="670078"/>
      </dsp:txXfrm>
    </dsp:sp>
    <dsp:sp modelId="{BC40B065-E251-4FFC-8E1D-6A476FF377A0}">
      <dsp:nvSpPr>
        <dsp:cNvPr id="0" name=""/>
        <dsp:cNvSpPr/>
      </dsp:nvSpPr>
      <dsp:spPr>
        <a:xfrm>
          <a:off x="4398929" y="467074"/>
          <a:ext cx="753837" cy="7538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A1BCF2-1EDF-4562-8095-5E2C6E45D034}">
      <dsp:nvSpPr>
        <dsp:cNvPr id="0" name=""/>
        <dsp:cNvSpPr/>
      </dsp:nvSpPr>
      <dsp:spPr>
        <a:xfrm>
          <a:off x="3938250" y="1507328"/>
          <a:ext cx="1675195" cy="670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i="0" kern="1200"/>
            <a:t>Aging Aircraft Maintenance</a:t>
          </a:r>
          <a:endParaRPr lang="en-US" sz="1400" kern="1200"/>
        </a:p>
      </dsp:txBody>
      <dsp:txXfrm>
        <a:off x="3938250" y="1507328"/>
        <a:ext cx="1675195" cy="670078"/>
      </dsp:txXfrm>
    </dsp:sp>
    <dsp:sp modelId="{194034B9-C91E-473F-8AAD-D99C7172A2CA}">
      <dsp:nvSpPr>
        <dsp:cNvPr id="0" name=""/>
        <dsp:cNvSpPr/>
      </dsp:nvSpPr>
      <dsp:spPr>
        <a:xfrm>
          <a:off x="1446397" y="2596205"/>
          <a:ext cx="753837" cy="75383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FE81A2-E631-44A1-9CBD-DDA125290746}">
      <dsp:nvSpPr>
        <dsp:cNvPr id="0" name=""/>
        <dsp:cNvSpPr/>
      </dsp:nvSpPr>
      <dsp:spPr>
        <a:xfrm>
          <a:off x="985718" y="3636460"/>
          <a:ext cx="1675195" cy="670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i="0" kern="1200"/>
            <a:t>Impact of Climatic Conditions</a:t>
          </a:r>
          <a:endParaRPr lang="en-US" sz="1400" kern="1200"/>
        </a:p>
      </dsp:txBody>
      <dsp:txXfrm>
        <a:off x="985718" y="3636460"/>
        <a:ext cx="1675195" cy="670078"/>
      </dsp:txXfrm>
    </dsp:sp>
    <dsp:sp modelId="{C7AB9BD9-8B86-4AB5-836B-D8556E588A6B}">
      <dsp:nvSpPr>
        <dsp:cNvPr id="0" name=""/>
        <dsp:cNvSpPr/>
      </dsp:nvSpPr>
      <dsp:spPr>
        <a:xfrm>
          <a:off x="3414751" y="2596205"/>
          <a:ext cx="753837" cy="75383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C2F950-1A36-44BD-9E98-E274D8E22553}">
      <dsp:nvSpPr>
        <dsp:cNvPr id="0" name=""/>
        <dsp:cNvSpPr/>
      </dsp:nvSpPr>
      <dsp:spPr>
        <a:xfrm>
          <a:off x="2954073" y="3636460"/>
          <a:ext cx="1675195" cy="670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i="0" kern="1200"/>
            <a:t>Inexperienced Pilots and Safety</a:t>
          </a:r>
          <a:endParaRPr lang="en-US" sz="1400" kern="1200"/>
        </a:p>
      </dsp:txBody>
      <dsp:txXfrm>
        <a:off x="2954073" y="3636460"/>
        <a:ext cx="1675195" cy="6700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BC4439-9D8A-4003-8AD4-85489F98DDF5}">
      <dsp:nvSpPr>
        <dsp:cNvPr id="0" name=""/>
        <dsp:cNvSpPr/>
      </dsp:nvSpPr>
      <dsp:spPr>
        <a:xfrm>
          <a:off x="4666871" y="1783826"/>
          <a:ext cx="3871685" cy="460642"/>
        </a:xfrm>
        <a:custGeom>
          <a:avLst/>
          <a:gdLst/>
          <a:ahLst/>
          <a:cxnLst/>
          <a:rect l="0" t="0" r="0" b="0"/>
          <a:pathLst>
            <a:path>
              <a:moveTo>
                <a:pt x="0" y="0"/>
              </a:moveTo>
              <a:lnTo>
                <a:pt x="0" y="313914"/>
              </a:lnTo>
              <a:lnTo>
                <a:pt x="3871685" y="313914"/>
              </a:lnTo>
              <a:lnTo>
                <a:pt x="3871685" y="46064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C1DB88-93C0-43DC-99B8-D01F704AF730}">
      <dsp:nvSpPr>
        <dsp:cNvPr id="0" name=""/>
        <dsp:cNvSpPr/>
      </dsp:nvSpPr>
      <dsp:spPr>
        <a:xfrm>
          <a:off x="4666871" y="1783826"/>
          <a:ext cx="1935842" cy="460642"/>
        </a:xfrm>
        <a:custGeom>
          <a:avLst/>
          <a:gdLst/>
          <a:ahLst/>
          <a:cxnLst/>
          <a:rect l="0" t="0" r="0" b="0"/>
          <a:pathLst>
            <a:path>
              <a:moveTo>
                <a:pt x="0" y="0"/>
              </a:moveTo>
              <a:lnTo>
                <a:pt x="0" y="313914"/>
              </a:lnTo>
              <a:lnTo>
                <a:pt x="1935842" y="313914"/>
              </a:lnTo>
              <a:lnTo>
                <a:pt x="1935842" y="46064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273F3C-448D-4BB9-AD16-B46F857634AF}">
      <dsp:nvSpPr>
        <dsp:cNvPr id="0" name=""/>
        <dsp:cNvSpPr/>
      </dsp:nvSpPr>
      <dsp:spPr>
        <a:xfrm>
          <a:off x="4621151" y="1783826"/>
          <a:ext cx="91440" cy="460642"/>
        </a:xfrm>
        <a:custGeom>
          <a:avLst/>
          <a:gdLst/>
          <a:ahLst/>
          <a:cxnLst/>
          <a:rect l="0" t="0" r="0" b="0"/>
          <a:pathLst>
            <a:path>
              <a:moveTo>
                <a:pt x="45720" y="0"/>
              </a:moveTo>
              <a:lnTo>
                <a:pt x="45720" y="46064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FF9F6AA-B9A4-4711-A72D-AA8ECB1FC1F4}">
      <dsp:nvSpPr>
        <dsp:cNvPr id="0" name=""/>
        <dsp:cNvSpPr/>
      </dsp:nvSpPr>
      <dsp:spPr>
        <a:xfrm>
          <a:off x="2731028" y="1783826"/>
          <a:ext cx="1935842" cy="460642"/>
        </a:xfrm>
        <a:custGeom>
          <a:avLst/>
          <a:gdLst/>
          <a:ahLst/>
          <a:cxnLst/>
          <a:rect l="0" t="0" r="0" b="0"/>
          <a:pathLst>
            <a:path>
              <a:moveTo>
                <a:pt x="1935842" y="0"/>
              </a:moveTo>
              <a:lnTo>
                <a:pt x="1935842" y="313914"/>
              </a:lnTo>
              <a:lnTo>
                <a:pt x="0" y="313914"/>
              </a:lnTo>
              <a:lnTo>
                <a:pt x="0" y="46064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80706D-9F3C-4F69-83C3-343438D01730}">
      <dsp:nvSpPr>
        <dsp:cNvPr id="0" name=""/>
        <dsp:cNvSpPr/>
      </dsp:nvSpPr>
      <dsp:spPr>
        <a:xfrm>
          <a:off x="795185" y="1783826"/>
          <a:ext cx="3871685" cy="460642"/>
        </a:xfrm>
        <a:custGeom>
          <a:avLst/>
          <a:gdLst/>
          <a:ahLst/>
          <a:cxnLst/>
          <a:rect l="0" t="0" r="0" b="0"/>
          <a:pathLst>
            <a:path>
              <a:moveTo>
                <a:pt x="3871685" y="0"/>
              </a:moveTo>
              <a:lnTo>
                <a:pt x="3871685" y="313914"/>
              </a:lnTo>
              <a:lnTo>
                <a:pt x="0" y="313914"/>
              </a:lnTo>
              <a:lnTo>
                <a:pt x="0" y="46064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D1048A-01BB-4498-B3B0-4FD82A0A6B84}">
      <dsp:nvSpPr>
        <dsp:cNvPr id="0" name=""/>
        <dsp:cNvSpPr/>
      </dsp:nvSpPr>
      <dsp:spPr>
        <a:xfrm>
          <a:off x="3874935" y="778067"/>
          <a:ext cx="1583871" cy="100575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09C579-A192-45FF-AF51-64F3380CCC26}">
      <dsp:nvSpPr>
        <dsp:cNvPr id="0" name=""/>
        <dsp:cNvSpPr/>
      </dsp:nvSpPr>
      <dsp:spPr>
        <a:xfrm>
          <a:off x="4050921" y="945254"/>
          <a:ext cx="1583871" cy="1005758"/>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INSIGHTS</a:t>
          </a:r>
        </a:p>
      </dsp:txBody>
      <dsp:txXfrm>
        <a:off x="4080379" y="974712"/>
        <a:ext cx="1524955" cy="946842"/>
      </dsp:txXfrm>
    </dsp:sp>
    <dsp:sp modelId="{883574BA-1B95-425D-9D21-85CC2CCDCB36}">
      <dsp:nvSpPr>
        <dsp:cNvPr id="0" name=""/>
        <dsp:cNvSpPr/>
      </dsp:nvSpPr>
      <dsp:spPr>
        <a:xfrm>
          <a:off x="3250" y="2244468"/>
          <a:ext cx="1583871" cy="100575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BAE36B-E2CD-4AB7-8647-EC8B78767D97}">
      <dsp:nvSpPr>
        <dsp:cNvPr id="0" name=""/>
        <dsp:cNvSpPr/>
      </dsp:nvSpPr>
      <dsp:spPr>
        <a:xfrm>
          <a:off x="179236" y="2411654"/>
          <a:ext cx="1583871" cy="1005758"/>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Delay of flight on daily basis</a:t>
          </a:r>
        </a:p>
      </dsp:txBody>
      <dsp:txXfrm>
        <a:off x="208694" y="2441112"/>
        <a:ext cx="1524955" cy="946842"/>
      </dsp:txXfrm>
    </dsp:sp>
    <dsp:sp modelId="{B9E70874-CA55-4A30-B1ED-57C948E3C6AC}">
      <dsp:nvSpPr>
        <dsp:cNvPr id="0" name=""/>
        <dsp:cNvSpPr/>
      </dsp:nvSpPr>
      <dsp:spPr>
        <a:xfrm>
          <a:off x="1939092" y="2244468"/>
          <a:ext cx="1583871" cy="100575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54710A-E12C-43AE-A3AB-BB9894AF8C75}">
      <dsp:nvSpPr>
        <dsp:cNvPr id="0" name=""/>
        <dsp:cNvSpPr/>
      </dsp:nvSpPr>
      <dsp:spPr>
        <a:xfrm>
          <a:off x="2115078" y="2411654"/>
          <a:ext cx="1583871" cy="1005758"/>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Causes of a flight cancelled</a:t>
          </a:r>
        </a:p>
      </dsp:txBody>
      <dsp:txXfrm>
        <a:off x="2144536" y="2441112"/>
        <a:ext cx="1524955" cy="946842"/>
      </dsp:txXfrm>
    </dsp:sp>
    <dsp:sp modelId="{942B70A0-BBD3-4B4F-83ED-226A1077BD5D}">
      <dsp:nvSpPr>
        <dsp:cNvPr id="0" name=""/>
        <dsp:cNvSpPr/>
      </dsp:nvSpPr>
      <dsp:spPr>
        <a:xfrm>
          <a:off x="3874935" y="2244468"/>
          <a:ext cx="1583871" cy="100575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AE2CEE-F84E-42D2-8BBB-EA61D63254DB}">
      <dsp:nvSpPr>
        <dsp:cNvPr id="0" name=""/>
        <dsp:cNvSpPr/>
      </dsp:nvSpPr>
      <dsp:spPr>
        <a:xfrm>
          <a:off x="4050921" y="2411654"/>
          <a:ext cx="1583871" cy="1005758"/>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Duration of flight runtime</a:t>
          </a:r>
        </a:p>
      </dsp:txBody>
      <dsp:txXfrm>
        <a:off x="4080379" y="2441112"/>
        <a:ext cx="1524955" cy="946842"/>
      </dsp:txXfrm>
    </dsp:sp>
    <dsp:sp modelId="{83E4C900-A33F-4820-A228-3DF7DB3D176A}">
      <dsp:nvSpPr>
        <dsp:cNvPr id="0" name=""/>
        <dsp:cNvSpPr/>
      </dsp:nvSpPr>
      <dsp:spPr>
        <a:xfrm>
          <a:off x="5810778" y="2244468"/>
          <a:ext cx="1583871" cy="100575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5B53D5-6DC5-4987-9D6F-C7C05B854645}">
      <dsp:nvSpPr>
        <dsp:cNvPr id="0" name=""/>
        <dsp:cNvSpPr/>
      </dsp:nvSpPr>
      <dsp:spPr>
        <a:xfrm>
          <a:off x="5986763" y="2411654"/>
          <a:ext cx="1583871" cy="1005758"/>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Airport congestion </a:t>
          </a:r>
        </a:p>
      </dsp:txBody>
      <dsp:txXfrm>
        <a:off x="6016221" y="2441112"/>
        <a:ext cx="1524955" cy="946842"/>
      </dsp:txXfrm>
    </dsp:sp>
    <dsp:sp modelId="{5F41DA2D-0E81-4E10-851E-459757B2AF2B}">
      <dsp:nvSpPr>
        <dsp:cNvPr id="0" name=""/>
        <dsp:cNvSpPr/>
      </dsp:nvSpPr>
      <dsp:spPr>
        <a:xfrm>
          <a:off x="7746620" y="2244468"/>
          <a:ext cx="1583871" cy="100575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94BD1D-8CD7-4534-855D-B5B4C65BC478}">
      <dsp:nvSpPr>
        <dsp:cNvPr id="0" name=""/>
        <dsp:cNvSpPr/>
      </dsp:nvSpPr>
      <dsp:spPr>
        <a:xfrm>
          <a:off x="7922606" y="2411654"/>
          <a:ext cx="1583871" cy="1005758"/>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Diversion</a:t>
          </a:r>
        </a:p>
      </dsp:txBody>
      <dsp:txXfrm>
        <a:off x="7952064" y="2441112"/>
        <a:ext cx="1524955" cy="946842"/>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0F6DA4F-C281-43C3-B47E-828BE020F3F1}" type="datetimeFigureOut">
              <a:rPr lang="en-US" smtClean="0"/>
              <a:t>17-Aug-23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336628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F6DA4F-C281-43C3-B47E-828BE020F3F1}" type="datetimeFigureOut">
              <a:rPr lang="en-US" smtClean="0"/>
              <a:t>17-Aug-23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492066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0F6DA4F-C281-43C3-B47E-828BE020F3F1}" type="datetimeFigureOut">
              <a:rPr lang="en-US" smtClean="0"/>
              <a:t>17-Aug-23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17942967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0F6DA4F-C281-43C3-B47E-828BE020F3F1}" type="datetimeFigureOut">
              <a:rPr lang="en-US" smtClean="0"/>
              <a:t>17-Aug-23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A3FCDD-49F3-4900-8187-7DEAADBB3519}"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0253567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F6DA4F-C281-43C3-B47E-828BE020F3F1}" type="datetimeFigureOut">
              <a:rPr lang="en-US" smtClean="0"/>
              <a:t>17-Aug-23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26115539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0F6DA4F-C281-43C3-B47E-828BE020F3F1}" type="datetimeFigureOut">
              <a:rPr lang="en-US" smtClean="0"/>
              <a:t>17-Aug-23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10034658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0F6DA4F-C281-43C3-B47E-828BE020F3F1}" type="datetimeFigureOut">
              <a:rPr lang="en-US" smtClean="0"/>
              <a:t>17-Aug-23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40035520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F6DA4F-C281-43C3-B47E-828BE020F3F1}" type="datetimeFigureOut">
              <a:rPr lang="en-US" smtClean="0"/>
              <a:t>17-Aug-23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24656888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F6DA4F-C281-43C3-B47E-828BE020F3F1}" type="datetimeFigureOut">
              <a:rPr lang="en-US" smtClean="0"/>
              <a:t>17-Aug-23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32391530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7AC40-CC3E-14F4-2C91-1A7BB6344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B04956-D43F-9769-4545-00A555A82F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A9D5735-B18A-C0B0-D075-CCFE833B9CF4}"/>
              </a:ext>
            </a:extLst>
          </p:cNvPr>
          <p:cNvSpPr>
            <a:spLocks noGrp="1"/>
          </p:cNvSpPr>
          <p:nvPr>
            <p:ph type="dt" sz="half" idx="10"/>
          </p:nvPr>
        </p:nvSpPr>
        <p:spPr/>
        <p:txBody>
          <a:bodyPr/>
          <a:lstStyle/>
          <a:p>
            <a:fld id="{10F6DA4F-C281-43C3-B47E-828BE020F3F1}" type="datetimeFigureOut">
              <a:rPr lang="en-US" smtClean="0"/>
              <a:t>17-Aug-23</a:t>
            </a:fld>
            <a:endParaRPr lang="en-US"/>
          </a:p>
        </p:txBody>
      </p:sp>
      <p:sp>
        <p:nvSpPr>
          <p:cNvPr id="5" name="Footer Placeholder 4">
            <a:extLst>
              <a:ext uri="{FF2B5EF4-FFF2-40B4-BE49-F238E27FC236}">
                <a16:creationId xmlns:a16="http://schemas.microsoft.com/office/drawing/2014/main" id="{07A3BBA3-5611-BE29-A148-B4FB2CB9CA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BED1A0-6DAC-2F37-0BD1-7D383F8F6084}"/>
              </a:ext>
            </a:extLst>
          </p:cNvPr>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24203290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2C470-C171-1F9B-8AA4-7F8449DE9C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604161-579B-CD68-7DF7-05A6B248BD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A8E818-39A5-B60C-2A9E-B0C019EA7451}"/>
              </a:ext>
            </a:extLst>
          </p:cNvPr>
          <p:cNvSpPr>
            <a:spLocks noGrp="1"/>
          </p:cNvSpPr>
          <p:nvPr>
            <p:ph type="dt" sz="half" idx="10"/>
          </p:nvPr>
        </p:nvSpPr>
        <p:spPr/>
        <p:txBody>
          <a:bodyPr/>
          <a:lstStyle/>
          <a:p>
            <a:fld id="{10F6DA4F-C281-43C3-B47E-828BE020F3F1}" type="datetimeFigureOut">
              <a:rPr lang="en-US" smtClean="0"/>
              <a:t>17-Aug-23</a:t>
            </a:fld>
            <a:endParaRPr lang="en-US"/>
          </a:p>
        </p:txBody>
      </p:sp>
      <p:sp>
        <p:nvSpPr>
          <p:cNvPr id="5" name="Footer Placeholder 4">
            <a:extLst>
              <a:ext uri="{FF2B5EF4-FFF2-40B4-BE49-F238E27FC236}">
                <a16:creationId xmlns:a16="http://schemas.microsoft.com/office/drawing/2014/main" id="{406681AD-33C2-FCD5-151E-230C55EA8C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C7E561-70E3-6C44-3478-EB94500CE9AE}"/>
              </a:ext>
            </a:extLst>
          </p:cNvPr>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1429008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10F6DA4F-C281-43C3-B47E-828BE020F3F1}" type="datetimeFigureOut">
              <a:rPr lang="en-US" smtClean="0"/>
              <a:t>17-Aug-23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14106204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2A7A3-4F93-2A42-A597-0CA02FFA44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DF77D8C-543A-7FD1-064C-4293C41D50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503538-FE94-52B8-DE76-371F864D7672}"/>
              </a:ext>
            </a:extLst>
          </p:cNvPr>
          <p:cNvSpPr>
            <a:spLocks noGrp="1"/>
          </p:cNvSpPr>
          <p:nvPr>
            <p:ph type="dt" sz="half" idx="10"/>
          </p:nvPr>
        </p:nvSpPr>
        <p:spPr/>
        <p:txBody>
          <a:bodyPr/>
          <a:lstStyle/>
          <a:p>
            <a:fld id="{10F6DA4F-C281-43C3-B47E-828BE020F3F1}" type="datetimeFigureOut">
              <a:rPr lang="en-US" smtClean="0"/>
              <a:t>17-Aug-23</a:t>
            </a:fld>
            <a:endParaRPr lang="en-US"/>
          </a:p>
        </p:txBody>
      </p:sp>
      <p:sp>
        <p:nvSpPr>
          <p:cNvPr id="5" name="Footer Placeholder 4">
            <a:extLst>
              <a:ext uri="{FF2B5EF4-FFF2-40B4-BE49-F238E27FC236}">
                <a16:creationId xmlns:a16="http://schemas.microsoft.com/office/drawing/2014/main" id="{EE85A1E2-366A-77B3-C54B-4F6905BE07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F0567E-8DC9-CADB-005D-DC3A6C870788}"/>
              </a:ext>
            </a:extLst>
          </p:cNvPr>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10463746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63812-0694-2D3A-3ADC-CC2089DBA0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370112-630C-8885-D9A7-A279445595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C2982A-6D61-BC0B-7228-23A1CAC0D6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5C92F1-A96B-3F10-9C38-C4DCA8A12B4B}"/>
              </a:ext>
            </a:extLst>
          </p:cNvPr>
          <p:cNvSpPr>
            <a:spLocks noGrp="1"/>
          </p:cNvSpPr>
          <p:nvPr>
            <p:ph type="dt" sz="half" idx="10"/>
          </p:nvPr>
        </p:nvSpPr>
        <p:spPr/>
        <p:txBody>
          <a:bodyPr/>
          <a:lstStyle/>
          <a:p>
            <a:fld id="{10F6DA4F-C281-43C3-B47E-828BE020F3F1}" type="datetimeFigureOut">
              <a:rPr lang="en-US" smtClean="0"/>
              <a:t>17-Aug-23</a:t>
            </a:fld>
            <a:endParaRPr lang="en-US"/>
          </a:p>
        </p:txBody>
      </p:sp>
      <p:sp>
        <p:nvSpPr>
          <p:cNvPr id="6" name="Footer Placeholder 5">
            <a:extLst>
              <a:ext uri="{FF2B5EF4-FFF2-40B4-BE49-F238E27FC236}">
                <a16:creationId xmlns:a16="http://schemas.microsoft.com/office/drawing/2014/main" id="{65698C77-D952-E6BE-24BA-DAD482A626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8AD913-AB98-8A45-7314-2991092DD866}"/>
              </a:ext>
            </a:extLst>
          </p:cNvPr>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6264091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58EC8-47DF-23E7-5612-61971C2C8B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C74CD0-AD9D-9C5E-9F46-545E9FA66D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148F92-E192-4A98-18F8-00572181ABD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E590DC5-AF6F-8052-E0FF-F0439C67B3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2B3B7D-8950-272C-6D69-2213AB661D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9DCFA5-A524-E197-685D-08975498C62F}"/>
              </a:ext>
            </a:extLst>
          </p:cNvPr>
          <p:cNvSpPr>
            <a:spLocks noGrp="1"/>
          </p:cNvSpPr>
          <p:nvPr>
            <p:ph type="dt" sz="half" idx="10"/>
          </p:nvPr>
        </p:nvSpPr>
        <p:spPr/>
        <p:txBody>
          <a:bodyPr/>
          <a:lstStyle/>
          <a:p>
            <a:fld id="{10F6DA4F-C281-43C3-B47E-828BE020F3F1}" type="datetimeFigureOut">
              <a:rPr lang="en-US" smtClean="0"/>
              <a:t>17-Aug-23</a:t>
            </a:fld>
            <a:endParaRPr lang="en-US"/>
          </a:p>
        </p:txBody>
      </p:sp>
      <p:sp>
        <p:nvSpPr>
          <p:cNvPr id="8" name="Footer Placeholder 7">
            <a:extLst>
              <a:ext uri="{FF2B5EF4-FFF2-40B4-BE49-F238E27FC236}">
                <a16:creationId xmlns:a16="http://schemas.microsoft.com/office/drawing/2014/main" id="{6DD6334E-70D2-2B53-560D-62A76FA33D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8CEBBCE-D0D9-CE8A-C86C-7954D02109DF}"/>
              </a:ext>
            </a:extLst>
          </p:cNvPr>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41305624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2A9FE-7E72-710D-4E98-E38DFA3F166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345DCF2-B33C-24F1-E4A3-81C687DD1F7B}"/>
              </a:ext>
            </a:extLst>
          </p:cNvPr>
          <p:cNvSpPr>
            <a:spLocks noGrp="1"/>
          </p:cNvSpPr>
          <p:nvPr>
            <p:ph type="dt" sz="half" idx="10"/>
          </p:nvPr>
        </p:nvSpPr>
        <p:spPr/>
        <p:txBody>
          <a:bodyPr/>
          <a:lstStyle/>
          <a:p>
            <a:fld id="{10F6DA4F-C281-43C3-B47E-828BE020F3F1}" type="datetimeFigureOut">
              <a:rPr lang="en-US" smtClean="0"/>
              <a:t>17-Aug-23</a:t>
            </a:fld>
            <a:endParaRPr lang="en-US"/>
          </a:p>
        </p:txBody>
      </p:sp>
      <p:sp>
        <p:nvSpPr>
          <p:cNvPr id="4" name="Footer Placeholder 3">
            <a:extLst>
              <a:ext uri="{FF2B5EF4-FFF2-40B4-BE49-F238E27FC236}">
                <a16:creationId xmlns:a16="http://schemas.microsoft.com/office/drawing/2014/main" id="{01611072-19FB-3D98-6AB6-E42DD264D3A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2FBDA48-1BB2-4C20-EB81-BD23C8C60194}"/>
              </a:ext>
            </a:extLst>
          </p:cNvPr>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13493847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8BA815-6F1F-F8B6-BCDA-F4183B0BAD35}"/>
              </a:ext>
            </a:extLst>
          </p:cNvPr>
          <p:cNvSpPr>
            <a:spLocks noGrp="1"/>
          </p:cNvSpPr>
          <p:nvPr>
            <p:ph type="dt" sz="half" idx="10"/>
          </p:nvPr>
        </p:nvSpPr>
        <p:spPr/>
        <p:txBody>
          <a:bodyPr/>
          <a:lstStyle/>
          <a:p>
            <a:fld id="{10F6DA4F-C281-43C3-B47E-828BE020F3F1}" type="datetimeFigureOut">
              <a:rPr lang="en-US" smtClean="0"/>
              <a:t>17-Aug-23</a:t>
            </a:fld>
            <a:endParaRPr lang="en-US"/>
          </a:p>
        </p:txBody>
      </p:sp>
      <p:sp>
        <p:nvSpPr>
          <p:cNvPr id="3" name="Footer Placeholder 2">
            <a:extLst>
              <a:ext uri="{FF2B5EF4-FFF2-40B4-BE49-F238E27FC236}">
                <a16:creationId xmlns:a16="http://schemas.microsoft.com/office/drawing/2014/main" id="{434722D8-83F3-A2B6-B024-A2651E903D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83DD46-B317-83B1-9C24-A6F1C306DB35}"/>
              </a:ext>
            </a:extLst>
          </p:cNvPr>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34851190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C4B3B-CEBF-228A-10B0-0B8D0B698D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12B3748-04C1-D174-1411-FBC239E466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494683-7169-A8E2-7172-DF5CF1AD2B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700BDC-EF5E-DF8E-B201-8ED1F7ED2B4A}"/>
              </a:ext>
            </a:extLst>
          </p:cNvPr>
          <p:cNvSpPr>
            <a:spLocks noGrp="1"/>
          </p:cNvSpPr>
          <p:nvPr>
            <p:ph type="dt" sz="half" idx="10"/>
          </p:nvPr>
        </p:nvSpPr>
        <p:spPr/>
        <p:txBody>
          <a:bodyPr/>
          <a:lstStyle/>
          <a:p>
            <a:fld id="{10F6DA4F-C281-43C3-B47E-828BE020F3F1}" type="datetimeFigureOut">
              <a:rPr lang="en-US" smtClean="0"/>
              <a:t>17-Aug-23</a:t>
            </a:fld>
            <a:endParaRPr lang="en-US"/>
          </a:p>
        </p:txBody>
      </p:sp>
      <p:sp>
        <p:nvSpPr>
          <p:cNvPr id="6" name="Footer Placeholder 5">
            <a:extLst>
              <a:ext uri="{FF2B5EF4-FFF2-40B4-BE49-F238E27FC236}">
                <a16:creationId xmlns:a16="http://schemas.microsoft.com/office/drawing/2014/main" id="{19C81B9A-7959-559A-3C77-5B1463CB05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02744B-E8CA-EED7-6DA9-14F70453C8F7}"/>
              </a:ext>
            </a:extLst>
          </p:cNvPr>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29079404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06020-F37F-D35C-86EC-3B69137167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2CAD209-8057-2DB5-2CD4-BDF48D1C26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814825-6EE5-21A6-30C9-EE9B023F1C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1D0207-40CE-8B6A-B67C-31410B80F9FF}"/>
              </a:ext>
            </a:extLst>
          </p:cNvPr>
          <p:cNvSpPr>
            <a:spLocks noGrp="1"/>
          </p:cNvSpPr>
          <p:nvPr>
            <p:ph type="dt" sz="half" idx="10"/>
          </p:nvPr>
        </p:nvSpPr>
        <p:spPr/>
        <p:txBody>
          <a:bodyPr/>
          <a:lstStyle/>
          <a:p>
            <a:fld id="{10F6DA4F-C281-43C3-B47E-828BE020F3F1}" type="datetimeFigureOut">
              <a:rPr lang="en-US" smtClean="0"/>
              <a:t>17-Aug-23</a:t>
            </a:fld>
            <a:endParaRPr lang="en-US"/>
          </a:p>
        </p:txBody>
      </p:sp>
      <p:sp>
        <p:nvSpPr>
          <p:cNvPr id="6" name="Footer Placeholder 5">
            <a:extLst>
              <a:ext uri="{FF2B5EF4-FFF2-40B4-BE49-F238E27FC236}">
                <a16:creationId xmlns:a16="http://schemas.microsoft.com/office/drawing/2014/main" id="{5E9F7EBB-AA60-15F4-AF5B-D443259B2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6F2ECC-7667-FCA5-E791-A84AEF9EDEA0}"/>
              </a:ext>
            </a:extLst>
          </p:cNvPr>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15843099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AE88A-EB7F-235F-02C9-F1397C2B6B5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63D6B0C-5A37-9FBC-434D-8AB35625BC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9DC4CE-B5DA-B0A1-4ED8-0F532C427E90}"/>
              </a:ext>
            </a:extLst>
          </p:cNvPr>
          <p:cNvSpPr>
            <a:spLocks noGrp="1"/>
          </p:cNvSpPr>
          <p:nvPr>
            <p:ph type="dt" sz="half" idx="10"/>
          </p:nvPr>
        </p:nvSpPr>
        <p:spPr/>
        <p:txBody>
          <a:bodyPr/>
          <a:lstStyle/>
          <a:p>
            <a:fld id="{10F6DA4F-C281-43C3-B47E-828BE020F3F1}" type="datetimeFigureOut">
              <a:rPr lang="en-US" smtClean="0"/>
              <a:t>17-Aug-23</a:t>
            </a:fld>
            <a:endParaRPr lang="en-US"/>
          </a:p>
        </p:txBody>
      </p:sp>
      <p:sp>
        <p:nvSpPr>
          <p:cNvPr id="5" name="Footer Placeholder 4">
            <a:extLst>
              <a:ext uri="{FF2B5EF4-FFF2-40B4-BE49-F238E27FC236}">
                <a16:creationId xmlns:a16="http://schemas.microsoft.com/office/drawing/2014/main" id="{664DE136-1BE7-294F-C061-D28C67936D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90C3BB-E532-72BD-9E09-C10C8C68EED3}"/>
              </a:ext>
            </a:extLst>
          </p:cNvPr>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40975481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3883FB-1580-5BC2-B6BB-595B7A448B8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805509-A9DE-1C82-6A02-FF4AC07A56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FAA84A-19F2-21F4-339D-FC5E002EA680}"/>
              </a:ext>
            </a:extLst>
          </p:cNvPr>
          <p:cNvSpPr>
            <a:spLocks noGrp="1"/>
          </p:cNvSpPr>
          <p:nvPr>
            <p:ph type="dt" sz="half" idx="10"/>
          </p:nvPr>
        </p:nvSpPr>
        <p:spPr/>
        <p:txBody>
          <a:bodyPr/>
          <a:lstStyle/>
          <a:p>
            <a:fld id="{10F6DA4F-C281-43C3-B47E-828BE020F3F1}" type="datetimeFigureOut">
              <a:rPr lang="en-US" smtClean="0"/>
              <a:t>17-Aug-23</a:t>
            </a:fld>
            <a:endParaRPr lang="en-US"/>
          </a:p>
        </p:txBody>
      </p:sp>
      <p:sp>
        <p:nvSpPr>
          <p:cNvPr id="5" name="Footer Placeholder 4">
            <a:extLst>
              <a:ext uri="{FF2B5EF4-FFF2-40B4-BE49-F238E27FC236}">
                <a16:creationId xmlns:a16="http://schemas.microsoft.com/office/drawing/2014/main" id="{B0886EB7-9D45-7394-687F-876536782A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0566CF-2A50-857F-D28A-4E999C52CC13}"/>
              </a:ext>
            </a:extLst>
          </p:cNvPr>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620364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F6DA4F-C281-43C3-B47E-828BE020F3F1}" type="datetimeFigureOut">
              <a:rPr lang="en-US" smtClean="0"/>
              <a:t>17-Aug-23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3297233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0F6DA4F-C281-43C3-B47E-828BE020F3F1}" type="datetimeFigureOut">
              <a:rPr lang="en-US" smtClean="0"/>
              <a:t>17-Aug-23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939729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0F6DA4F-C281-43C3-B47E-828BE020F3F1}" type="datetimeFigureOut">
              <a:rPr lang="en-US" smtClean="0"/>
              <a:t>17-Aug-23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1580718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0F6DA4F-C281-43C3-B47E-828BE020F3F1}" type="datetimeFigureOut">
              <a:rPr lang="en-US" smtClean="0"/>
              <a:t>17-Aug-23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316524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0F6DA4F-C281-43C3-B47E-828BE020F3F1}" type="datetimeFigureOut">
              <a:rPr lang="en-US" smtClean="0"/>
              <a:t>17-Aug-23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823917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10F6DA4F-C281-43C3-B47E-828BE020F3F1}" type="datetimeFigureOut">
              <a:rPr lang="en-US" smtClean="0"/>
              <a:t>17-Aug-23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2434837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F6DA4F-C281-43C3-B47E-828BE020F3F1}" type="datetimeFigureOut">
              <a:rPr lang="en-US" smtClean="0"/>
              <a:t>17-Aug-23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3313815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10F6DA4F-C281-43C3-B47E-828BE020F3F1}" type="datetimeFigureOut">
              <a:rPr lang="en-US" smtClean="0"/>
              <a:t>17-Aug-23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3A3FCDD-49F3-4900-8187-7DEAADBB3519}" type="slidenum">
              <a:rPr lang="en-US" smtClean="0"/>
              <a:t>‹#›</a:t>
            </a:fld>
            <a:endParaRPr lang="en-US"/>
          </a:p>
        </p:txBody>
      </p:sp>
    </p:spTree>
    <p:extLst>
      <p:ext uri="{BB962C8B-B14F-4D97-AF65-F5344CB8AC3E}">
        <p14:creationId xmlns:p14="http://schemas.microsoft.com/office/powerpoint/2010/main" val="2350582910"/>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F507DC-2E14-772F-908B-DF70569038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25623F7-34CD-7A20-2C0C-C41880EAC0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9B0073-FA01-148D-A09A-A9FBF443B7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F6DA4F-C281-43C3-B47E-828BE020F3F1}" type="datetimeFigureOut">
              <a:rPr lang="en-US" smtClean="0"/>
              <a:t>17-Aug-23</a:t>
            </a:fld>
            <a:endParaRPr lang="en-US"/>
          </a:p>
        </p:txBody>
      </p:sp>
      <p:sp>
        <p:nvSpPr>
          <p:cNvPr id="5" name="Footer Placeholder 4">
            <a:extLst>
              <a:ext uri="{FF2B5EF4-FFF2-40B4-BE49-F238E27FC236}">
                <a16:creationId xmlns:a16="http://schemas.microsoft.com/office/drawing/2014/main" id="{A139843F-BB0D-8EFA-F758-31B84C8940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FD794B0-B245-90DB-6C5E-514142C44C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A3FCDD-49F3-4900-8187-7DEAADBB3519}" type="slidenum">
              <a:rPr lang="en-US" smtClean="0"/>
              <a:t>‹#›</a:t>
            </a:fld>
            <a:endParaRPr lang="en-US"/>
          </a:p>
        </p:txBody>
      </p:sp>
    </p:spTree>
    <p:extLst>
      <p:ext uri="{BB962C8B-B14F-4D97-AF65-F5344CB8AC3E}">
        <p14:creationId xmlns:p14="http://schemas.microsoft.com/office/powerpoint/2010/main" val="3121619236"/>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png"/><Relationship Id="rId7" Type="http://schemas.openxmlformats.org/officeDocument/2006/relationships/image" Target="../media/image23.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6.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7.jpg"/><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8.jpg"/><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0.jpeg"/><Relationship Id="rId5" Type="http://schemas.openxmlformats.org/officeDocument/2006/relationships/image" Target="../media/image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Jerin-T/airline-analysis" TargetMode="External"/><Relationship Id="rId5" Type="http://schemas.openxmlformats.org/officeDocument/2006/relationships/image" Target="../media/image5.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3.png"/><Relationship Id="rId7" Type="http://schemas.openxmlformats.org/officeDocument/2006/relationships/diagramLayout" Target="../diagrams/layout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Data" Target="../diagrams/data1.xml"/><Relationship Id="rId5" Type="http://schemas.openxmlformats.org/officeDocument/2006/relationships/image" Target="../media/image5.png"/><Relationship Id="rId10" Type="http://schemas.microsoft.com/office/2007/relationships/diagramDrawing" Target="../diagrams/drawing1.xml"/><Relationship Id="rId4" Type="http://schemas.openxmlformats.org/officeDocument/2006/relationships/image" Target="../media/image4.png"/><Relationship Id="rId9" Type="http://schemas.openxmlformats.org/officeDocument/2006/relationships/diagramColors" Target="../diagrams/colors1.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3.png"/><Relationship Id="rId7" Type="http://schemas.openxmlformats.org/officeDocument/2006/relationships/diagramLayout" Target="../diagrams/layout2.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Data" Target="../diagrams/data2.xml"/><Relationship Id="rId5" Type="http://schemas.openxmlformats.org/officeDocument/2006/relationships/image" Target="../media/image5.png"/><Relationship Id="rId10" Type="http://schemas.microsoft.com/office/2007/relationships/diagramDrawing" Target="../diagrams/drawing2.xml"/><Relationship Id="rId4" Type="http://schemas.openxmlformats.org/officeDocument/2006/relationships/image" Target="../media/image4.png"/><Relationship Id="rId9" Type="http://schemas.openxmlformats.org/officeDocument/2006/relationships/diagramColors" Target="../diagrams/colors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9.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 name="Picture 4" descr="Close up of a control panel of an aeroplane flying at night">
            <a:extLst>
              <a:ext uri="{FF2B5EF4-FFF2-40B4-BE49-F238E27FC236}">
                <a16:creationId xmlns:a16="http://schemas.microsoft.com/office/drawing/2014/main" id="{7EEB1A31-8C15-58DE-6E1B-CAB80CBF778E}"/>
              </a:ext>
            </a:extLst>
          </p:cNvPr>
          <p:cNvPicPr>
            <a:picLocks noChangeAspect="1"/>
          </p:cNvPicPr>
          <p:nvPr/>
        </p:nvPicPr>
        <p:blipFill rotWithShape="1">
          <a:blip r:embed="rId3">
            <a:duotone>
              <a:prstClr val="black"/>
              <a:schemeClr val="accent5">
                <a:tint val="45000"/>
                <a:satMod val="400000"/>
              </a:schemeClr>
            </a:duotone>
            <a:alphaModFix amt="25000"/>
          </a:blip>
          <a:srcRect t="23391" r="9091"/>
          <a:stretch/>
        </p:blipFill>
        <p:spPr>
          <a:xfrm>
            <a:off x="20" y="10"/>
            <a:ext cx="12191980" cy="6857990"/>
          </a:xfrm>
          <a:prstGeom prst="rect">
            <a:avLst/>
          </a:prstGeom>
        </p:spPr>
      </p:pic>
      <p:sp>
        <p:nvSpPr>
          <p:cNvPr id="2" name="Title 1">
            <a:extLst>
              <a:ext uri="{FF2B5EF4-FFF2-40B4-BE49-F238E27FC236}">
                <a16:creationId xmlns:a16="http://schemas.microsoft.com/office/drawing/2014/main" id="{8A196421-C114-EF7F-8AC4-207B75A32E14}"/>
              </a:ext>
            </a:extLst>
          </p:cNvPr>
          <p:cNvSpPr>
            <a:spLocks noGrp="1"/>
          </p:cNvSpPr>
          <p:nvPr>
            <p:ph type="ctrTitle"/>
          </p:nvPr>
        </p:nvSpPr>
        <p:spPr>
          <a:xfrm>
            <a:off x="1154955" y="1447800"/>
            <a:ext cx="8825658" cy="3329581"/>
          </a:xfrm>
        </p:spPr>
        <p:txBody>
          <a:bodyPr>
            <a:normAutofit/>
          </a:bodyPr>
          <a:lstStyle/>
          <a:p>
            <a:r>
              <a:rPr lang="en-US" dirty="0"/>
              <a:t>AIRLINE SYSTEM</a:t>
            </a:r>
          </a:p>
        </p:txBody>
      </p:sp>
      <p:sp>
        <p:nvSpPr>
          <p:cNvPr id="3" name="Subtitle 2">
            <a:extLst>
              <a:ext uri="{FF2B5EF4-FFF2-40B4-BE49-F238E27FC236}">
                <a16:creationId xmlns:a16="http://schemas.microsoft.com/office/drawing/2014/main" id="{2704F41C-DA81-5433-DA53-3B8D9BD6CD6E}"/>
              </a:ext>
            </a:extLst>
          </p:cNvPr>
          <p:cNvSpPr>
            <a:spLocks noGrp="1"/>
          </p:cNvSpPr>
          <p:nvPr>
            <p:ph type="subTitle" idx="1"/>
          </p:nvPr>
        </p:nvSpPr>
        <p:spPr>
          <a:xfrm>
            <a:off x="1154955" y="4777380"/>
            <a:ext cx="8825658" cy="861420"/>
          </a:xfrm>
        </p:spPr>
        <p:txBody>
          <a:bodyPr>
            <a:normAutofit/>
          </a:bodyPr>
          <a:lstStyle/>
          <a:p>
            <a:r>
              <a:rPr lang="en-US" dirty="0">
                <a:solidFill>
                  <a:schemeClr val="tx1"/>
                </a:solidFill>
              </a:rPr>
              <a:t>Presented by:</a:t>
            </a:r>
          </a:p>
          <a:p>
            <a:r>
              <a:rPr lang="en-US" dirty="0">
                <a:solidFill>
                  <a:schemeClr val="tx1"/>
                </a:solidFill>
              </a:rPr>
              <a:t>GROUP E</a:t>
            </a:r>
          </a:p>
        </p:txBody>
      </p:sp>
      <p:sp>
        <p:nvSpPr>
          <p:cNvPr id="87" name="Rectangle 86">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extBox 3">
            <a:extLst>
              <a:ext uri="{FF2B5EF4-FFF2-40B4-BE49-F238E27FC236}">
                <a16:creationId xmlns:a16="http://schemas.microsoft.com/office/drawing/2014/main" id="{F2CFF476-542D-E9CC-07A6-DE698DEF42A0}"/>
              </a:ext>
            </a:extLst>
          </p:cNvPr>
          <p:cNvSpPr txBox="1"/>
          <p:nvPr/>
        </p:nvSpPr>
        <p:spPr>
          <a:xfrm>
            <a:off x="7458075" y="4815626"/>
            <a:ext cx="2709863" cy="1077218"/>
          </a:xfrm>
          <a:prstGeom prst="rect">
            <a:avLst/>
          </a:prstGeom>
          <a:noFill/>
        </p:spPr>
        <p:txBody>
          <a:bodyPr wrap="square" rtlCol="0">
            <a:spAutoFit/>
          </a:bodyPr>
          <a:lstStyle/>
          <a:p>
            <a:pPr>
              <a:spcAft>
                <a:spcPts val="600"/>
              </a:spcAft>
            </a:pPr>
            <a:r>
              <a:rPr lang="en-US" dirty="0"/>
              <a:t>INSTRUCTOR:</a:t>
            </a:r>
          </a:p>
          <a:p>
            <a:pPr>
              <a:spcAft>
                <a:spcPts val="600"/>
              </a:spcAft>
            </a:pPr>
            <a:r>
              <a:rPr lang="en-US" dirty="0"/>
              <a:t>Mr. BHAVIK GANDHI</a:t>
            </a:r>
          </a:p>
          <a:p>
            <a:pPr>
              <a:spcAft>
                <a:spcPts val="600"/>
              </a:spcAft>
            </a:pPr>
            <a:endParaRPr lang="en-US" dirty="0"/>
          </a:p>
        </p:txBody>
      </p:sp>
    </p:spTree>
    <p:extLst>
      <p:ext uri="{BB962C8B-B14F-4D97-AF65-F5344CB8AC3E}">
        <p14:creationId xmlns:p14="http://schemas.microsoft.com/office/powerpoint/2010/main" val="1709262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
                                        <p:tgtEl>
                                          <p:spTgt spid="2"/>
                                        </p:tgtEl>
                                      </p:cBhvr>
                                    </p:animEffect>
                                  </p:childTnLst>
                                </p:cTn>
                              </p:par>
                              <p:par>
                                <p:cTn id="8" presetID="10" presetClass="entr" presetSubtype="0" fill="hold" grpId="0" nodeType="withEffect">
                                  <p:stCondLst>
                                    <p:cond delay="3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2" name="Picture 10">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3" name="Picture 12">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4" name="Oval 14">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45" name="Picture 16">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46" name="Picture 18">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7" name="Rectangle 20">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8" name="Rectangle 22">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9" name="Rectangle 24">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0"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99AA2992-E9FA-9879-776D-0FC3EE70CC86}"/>
              </a:ext>
            </a:extLst>
          </p:cNvPr>
          <p:cNvSpPr txBox="1"/>
          <p:nvPr/>
        </p:nvSpPr>
        <p:spPr>
          <a:xfrm>
            <a:off x="648930" y="629267"/>
            <a:ext cx="9252154" cy="1016654"/>
          </a:xfrm>
          <a:prstGeom prst="rect">
            <a:avLst/>
          </a:prstGeom>
        </p:spPr>
        <p:txBody>
          <a:bodyPr vert="horz" lIns="91440" tIns="45720" rIns="91440" bIns="45720" rtlCol="0" anchor="t">
            <a:normAutofit/>
          </a:bodyPr>
          <a:lstStyle/>
          <a:p>
            <a:pPr>
              <a:spcBef>
                <a:spcPct val="0"/>
              </a:spcBef>
              <a:spcAft>
                <a:spcPts val="600"/>
              </a:spcAft>
            </a:pPr>
            <a:r>
              <a:rPr lang="en-US" sz="4200" b="0" i="0" kern="1200" dirty="0">
                <a:solidFill>
                  <a:srgbClr val="EBEBEB"/>
                </a:solidFill>
                <a:effectLst/>
                <a:latin typeface="+mj-lt"/>
                <a:ea typeface="+mj-ea"/>
                <a:cs typeface="+mj-cs"/>
              </a:rPr>
              <a:t>2. TOP 10 DELAYED ROUTES</a:t>
            </a:r>
            <a:endParaRPr lang="en-US" sz="4200" b="0" i="0" kern="1200" dirty="0">
              <a:solidFill>
                <a:srgbClr val="EBEBEB"/>
              </a:solidFill>
              <a:latin typeface="+mj-lt"/>
              <a:ea typeface="+mj-ea"/>
              <a:cs typeface="+mj-cs"/>
            </a:endParaRPr>
          </a:p>
        </p:txBody>
      </p:sp>
      <p:sp useBgFill="1">
        <p:nvSpPr>
          <p:cNvPr id="151" name="Freeform: Shape 28">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US"/>
          </a:p>
        </p:txBody>
      </p:sp>
      <p:sp>
        <p:nvSpPr>
          <p:cNvPr id="6" name="TextBox 5">
            <a:extLst>
              <a:ext uri="{FF2B5EF4-FFF2-40B4-BE49-F238E27FC236}">
                <a16:creationId xmlns:a16="http://schemas.microsoft.com/office/drawing/2014/main" id="{6E2B8966-65B3-2A38-9299-EE5F4F613A97}"/>
              </a:ext>
            </a:extLst>
          </p:cNvPr>
          <p:cNvSpPr txBox="1"/>
          <p:nvPr/>
        </p:nvSpPr>
        <p:spPr>
          <a:xfrm>
            <a:off x="648931" y="4030824"/>
            <a:ext cx="5122606" cy="2176146"/>
          </a:xfrm>
          <a:prstGeom prst="rect">
            <a:avLst/>
          </a:prstGeom>
        </p:spPr>
        <p:txBody>
          <a:bodyPr vert="horz" lIns="91440" tIns="45720" rIns="91440" bIns="45720" rtlCol="0">
            <a:normAutofit/>
          </a:bodyPr>
          <a:lstStyle/>
          <a:p>
            <a:pPr marL="0" marR="0">
              <a:spcBef>
                <a:spcPts val="1000"/>
              </a:spcBef>
              <a:buClr>
                <a:schemeClr val="bg2">
                  <a:lumMod val="40000"/>
                  <a:lumOff val="60000"/>
                </a:schemeClr>
              </a:buClr>
              <a:buSzPct val="80000"/>
              <a:buFont typeface="Wingdings 3" charset="2"/>
              <a:buChar char=""/>
            </a:pPr>
            <a:r>
              <a:rPr lang="en-US" dirty="0">
                <a:effectLst/>
                <a:latin typeface="+mj-lt"/>
                <a:ea typeface="+mj-ea"/>
                <a:cs typeface="+mj-cs"/>
              </a:rPr>
              <a:t>Checking the highly delayed top 10 routes in U.S</a:t>
            </a:r>
          </a:p>
        </p:txBody>
      </p:sp>
      <p:pic>
        <p:nvPicPr>
          <p:cNvPr id="4" name="Picture 3" descr="A screenshot of a computer&#10;&#10;Description automatically generated">
            <a:extLst>
              <a:ext uri="{FF2B5EF4-FFF2-40B4-BE49-F238E27FC236}">
                <a16:creationId xmlns:a16="http://schemas.microsoft.com/office/drawing/2014/main" id="{AC46F69A-0E66-6BB0-D493-519D93FD4659}"/>
              </a:ext>
            </a:extLst>
          </p:cNvPr>
          <p:cNvPicPr>
            <a:picLocks noChangeAspect="1"/>
          </p:cNvPicPr>
          <p:nvPr/>
        </p:nvPicPr>
        <p:blipFill>
          <a:blip r:embed="rId6"/>
          <a:stretch>
            <a:fillRect/>
          </a:stretch>
        </p:blipFill>
        <p:spPr>
          <a:xfrm>
            <a:off x="5915102" y="2587510"/>
            <a:ext cx="5772006" cy="3521937"/>
          </a:xfrm>
          <a:prstGeom prst="rect">
            <a:avLst/>
          </a:prstGeom>
          <a:effectLst/>
        </p:spPr>
      </p:pic>
    </p:spTree>
    <p:extLst>
      <p:ext uri="{BB962C8B-B14F-4D97-AF65-F5344CB8AC3E}">
        <p14:creationId xmlns:p14="http://schemas.microsoft.com/office/powerpoint/2010/main" val="4028858356"/>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2" name="Picture 10">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3" name="Picture 12">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4" name="Oval 14">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45" name="Picture 16">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46" name="Picture 18">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7" name="Rectangle 20">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8" name="Rectangle 22">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9" name="Rectangle 24">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0"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99AA2992-E9FA-9879-776D-0FC3EE70CC86}"/>
              </a:ext>
            </a:extLst>
          </p:cNvPr>
          <p:cNvSpPr txBox="1"/>
          <p:nvPr/>
        </p:nvSpPr>
        <p:spPr>
          <a:xfrm>
            <a:off x="648930" y="629267"/>
            <a:ext cx="9252154" cy="1016654"/>
          </a:xfrm>
          <a:prstGeom prst="rect">
            <a:avLst/>
          </a:prstGeom>
        </p:spPr>
        <p:txBody>
          <a:bodyPr vert="horz" lIns="91440" tIns="45720" rIns="91440" bIns="45720" rtlCol="0" anchor="t">
            <a:normAutofit fontScale="85000" lnSpcReduction="20000"/>
          </a:bodyPr>
          <a:lstStyle/>
          <a:p>
            <a:pPr>
              <a:spcBef>
                <a:spcPct val="0"/>
              </a:spcBef>
              <a:spcAft>
                <a:spcPts val="600"/>
              </a:spcAft>
            </a:pPr>
            <a:r>
              <a:rPr lang="en-US" sz="4200" dirty="0">
                <a:solidFill>
                  <a:srgbClr val="EBEBEB"/>
                </a:solidFill>
                <a:latin typeface="+mj-lt"/>
                <a:ea typeface="+mj-ea"/>
                <a:cs typeface="+mj-cs"/>
              </a:rPr>
              <a:t>3</a:t>
            </a:r>
            <a:r>
              <a:rPr lang="en-US" sz="4200" b="0" i="0" kern="1200" dirty="0">
                <a:solidFill>
                  <a:srgbClr val="EBEBEB"/>
                </a:solidFill>
                <a:effectLst/>
                <a:latin typeface="+mj-lt"/>
                <a:ea typeface="+mj-ea"/>
                <a:cs typeface="+mj-cs"/>
              </a:rPr>
              <a:t>. TOP 10 DELAYED ROUTES BY AIRCRAFT ISSUES</a:t>
            </a:r>
            <a:endParaRPr lang="en-US" sz="4200" b="0" i="0" kern="1200" dirty="0">
              <a:solidFill>
                <a:srgbClr val="EBEBEB"/>
              </a:solidFill>
              <a:latin typeface="+mj-lt"/>
              <a:ea typeface="+mj-ea"/>
              <a:cs typeface="+mj-cs"/>
            </a:endParaRPr>
          </a:p>
        </p:txBody>
      </p:sp>
      <p:sp useBgFill="1">
        <p:nvSpPr>
          <p:cNvPr id="151" name="Freeform: Shape 28">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US"/>
          </a:p>
        </p:txBody>
      </p:sp>
      <p:sp>
        <p:nvSpPr>
          <p:cNvPr id="6" name="TextBox 5">
            <a:extLst>
              <a:ext uri="{FF2B5EF4-FFF2-40B4-BE49-F238E27FC236}">
                <a16:creationId xmlns:a16="http://schemas.microsoft.com/office/drawing/2014/main" id="{6E2B8966-65B3-2A38-9299-EE5F4F613A97}"/>
              </a:ext>
            </a:extLst>
          </p:cNvPr>
          <p:cNvSpPr txBox="1"/>
          <p:nvPr/>
        </p:nvSpPr>
        <p:spPr>
          <a:xfrm>
            <a:off x="648931" y="3321698"/>
            <a:ext cx="5122606" cy="2885272"/>
          </a:xfrm>
          <a:prstGeom prst="rect">
            <a:avLst/>
          </a:prstGeom>
        </p:spPr>
        <p:txBody>
          <a:bodyPr vert="horz" lIns="91440" tIns="45720" rIns="91440" bIns="45720" rtlCol="0">
            <a:normAutofit/>
          </a:bodyPr>
          <a:lstStyle/>
          <a:p>
            <a:pPr marL="0" marR="0" algn="just">
              <a:spcBef>
                <a:spcPts val="1000"/>
              </a:spcBef>
              <a:buClr>
                <a:schemeClr val="bg2">
                  <a:lumMod val="40000"/>
                  <a:lumOff val="60000"/>
                </a:schemeClr>
              </a:buClr>
              <a:buSzPct val="80000"/>
              <a:buFont typeface="Wingdings 3" charset="2"/>
              <a:buChar char=""/>
            </a:pPr>
            <a:r>
              <a:rPr lang="en-US" dirty="0">
                <a:effectLst/>
                <a:latin typeface="+mj-lt"/>
                <a:ea typeface="+mj-ea"/>
                <a:cs typeface="+mj-cs"/>
              </a:rPr>
              <a:t>To find the aircraft which is having high delay rate and top 10 routes which is delayed due to aircraft issues .</a:t>
            </a:r>
          </a:p>
          <a:p>
            <a:pPr marL="0" marR="0" algn="just">
              <a:spcBef>
                <a:spcPts val="1000"/>
              </a:spcBef>
              <a:buClr>
                <a:schemeClr val="bg2">
                  <a:lumMod val="40000"/>
                  <a:lumOff val="60000"/>
                </a:schemeClr>
              </a:buClr>
              <a:buSzPct val="80000"/>
              <a:buFont typeface="Wingdings 3" charset="2"/>
              <a:buChar char=""/>
            </a:pPr>
            <a:endParaRPr lang="en-US" dirty="0">
              <a:effectLst/>
              <a:latin typeface="+mj-lt"/>
              <a:ea typeface="+mj-ea"/>
              <a:cs typeface="+mj-cs"/>
            </a:endParaRPr>
          </a:p>
        </p:txBody>
      </p:sp>
      <p:pic>
        <p:nvPicPr>
          <p:cNvPr id="2" name="Picture 1" descr="A screenshot of a computer&#10;&#10;Description automatically generated">
            <a:extLst>
              <a:ext uri="{FF2B5EF4-FFF2-40B4-BE49-F238E27FC236}">
                <a16:creationId xmlns:a16="http://schemas.microsoft.com/office/drawing/2014/main" id="{BEB78A88-10DB-9D59-53A5-F023D16E6613}"/>
              </a:ext>
            </a:extLst>
          </p:cNvPr>
          <p:cNvPicPr>
            <a:picLocks noChangeAspect="1"/>
          </p:cNvPicPr>
          <p:nvPr/>
        </p:nvPicPr>
        <p:blipFill rotWithShape="1">
          <a:blip r:embed="rId6"/>
          <a:srcRect r="27233"/>
          <a:stretch/>
        </p:blipFill>
        <p:spPr>
          <a:xfrm>
            <a:off x="5805488" y="2601636"/>
            <a:ext cx="5418305" cy="3570563"/>
          </a:xfrm>
          <a:prstGeom prst="rect">
            <a:avLst/>
          </a:prstGeom>
        </p:spPr>
      </p:pic>
    </p:spTree>
    <p:extLst>
      <p:ext uri="{BB962C8B-B14F-4D97-AF65-F5344CB8AC3E}">
        <p14:creationId xmlns:p14="http://schemas.microsoft.com/office/powerpoint/2010/main" val="2899000435"/>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56" name="Picture 155">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58" name="Picture 157">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0" name="Oval 159">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2" name="Picture 161">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4" name="Picture 163">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66" name="Rectangle 165">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68" name="Rectangle 16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70"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72" name="Freeform: Shape 171">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TextBox 2">
            <a:extLst>
              <a:ext uri="{FF2B5EF4-FFF2-40B4-BE49-F238E27FC236}">
                <a16:creationId xmlns:a16="http://schemas.microsoft.com/office/drawing/2014/main" id="{99AA2992-E9FA-9879-776D-0FC3EE70CC86}"/>
              </a:ext>
            </a:extLst>
          </p:cNvPr>
          <p:cNvSpPr txBox="1"/>
          <p:nvPr/>
        </p:nvSpPr>
        <p:spPr>
          <a:xfrm>
            <a:off x="653143" y="1645920"/>
            <a:ext cx="3522879" cy="4470821"/>
          </a:xfrm>
          <a:prstGeom prst="rect">
            <a:avLst/>
          </a:prstGeom>
        </p:spPr>
        <p:txBody>
          <a:bodyPr vert="horz" lIns="91440" tIns="45720" rIns="91440" bIns="45720" rtlCol="0" anchor="t">
            <a:normAutofit/>
          </a:bodyPr>
          <a:lstStyle/>
          <a:p>
            <a:pPr algn="r">
              <a:spcBef>
                <a:spcPct val="0"/>
              </a:spcBef>
              <a:spcAft>
                <a:spcPts val="600"/>
              </a:spcAft>
            </a:pPr>
            <a:endParaRPr lang="en-US" sz="4200" b="0" i="0" kern="1200" dirty="0">
              <a:solidFill>
                <a:srgbClr val="FFFFFF"/>
              </a:solidFill>
              <a:latin typeface="+mj-lt"/>
              <a:ea typeface="+mj-ea"/>
              <a:cs typeface="+mj-cs"/>
            </a:endParaRPr>
          </a:p>
          <a:p>
            <a:pPr algn="r">
              <a:spcBef>
                <a:spcPct val="0"/>
              </a:spcBef>
              <a:spcAft>
                <a:spcPts val="600"/>
              </a:spcAft>
            </a:pPr>
            <a:r>
              <a:rPr lang="en-US" sz="4200" b="0" i="0" kern="1200" dirty="0">
                <a:solidFill>
                  <a:srgbClr val="FFFFFF"/>
                </a:solidFill>
                <a:latin typeface="+mj-lt"/>
                <a:ea typeface="+mj-ea"/>
                <a:cs typeface="+mj-cs"/>
              </a:rPr>
              <a:t>HADOOP - MAPREDUCE</a:t>
            </a:r>
          </a:p>
        </p:txBody>
      </p:sp>
      <p:sp>
        <p:nvSpPr>
          <p:cNvPr id="6" name="TextBox 5">
            <a:extLst>
              <a:ext uri="{FF2B5EF4-FFF2-40B4-BE49-F238E27FC236}">
                <a16:creationId xmlns:a16="http://schemas.microsoft.com/office/drawing/2014/main" id="{6E2B8966-65B3-2A38-9299-EE5F4F613A97}"/>
              </a:ext>
            </a:extLst>
          </p:cNvPr>
          <p:cNvSpPr txBox="1"/>
          <p:nvPr/>
        </p:nvSpPr>
        <p:spPr>
          <a:xfrm>
            <a:off x="5204109" y="1645920"/>
            <a:ext cx="5919503" cy="4470821"/>
          </a:xfrm>
          <a:prstGeom prst="rect">
            <a:avLst/>
          </a:prstGeom>
        </p:spPr>
        <p:txBody>
          <a:bodyPr vert="horz" lIns="91440" tIns="45720" rIns="91440" bIns="45720" rtlCol="0">
            <a:normAutofit/>
          </a:bodyPr>
          <a:lstStyle/>
          <a:p>
            <a:pPr marL="0" marR="0">
              <a:spcBef>
                <a:spcPts val="1000"/>
              </a:spcBef>
              <a:buClr>
                <a:schemeClr val="bg2">
                  <a:lumMod val="40000"/>
                  <a:lumOff val="60000"/>
                </a:schemeClr>
              </a:buClr>
              <a:buSzPct val="80000"/>
              <a:buFont typeface="Wingdings 3" charset="2"/>
              <a:buChar char=""/>
            </a:pPr>
            <a:endParaRPr lang="en-US" dirty="0">
              <a:effectLst/>
              <a:latin typeface="+mj-lt"/>
              <a:ea typeface="+mj-ea"/>
              <a:cs typeface="+mj-cs"/>
            </a:endParaRPr>
          </a:p>
          <a:p>
            <a:pPr marL="0" marR="0">
              <a:spcBef>
                <a:spcPts val="1000"/>
              </a:spcBef>
              <a:buClr>
                <a:schemeClr val="bg2">
                  <a:lumMod val="40000"/>
                  <a:lumOff val="60000"/>
                </a:schemeClr>
              </a:buClr>
              <a:buSzPct val="80000"/>
              <a:buFont typeface="Wingdings 3" charset="2"/>
              <a:buChar char=""/>
            </a:pPr>
            <a:r>
              <a:rPr lang="en-US" dirty="0">
                <a:effectLst/>
                <a:latin typeface="+mj-lt"/>
                <a:ea typeface="+mj-ea"/>
                <a:cs typeface="+mj-cs"/>
              </a:rPr>
              <a:t>Using Hadoop cluster, MapReduce programs were executed which provided insights on:</a:t>
            </a:r>
          </a:p>
          <a:p>
            <a:pPr marL="0" marR="0">
              <a:spcBef>
                <a:spcPts val="1000"/>
              </a:spcBef>
              <a:buClr>
                <a:schemeClr val="bg2">
                  <a:lumMod val="40000"/>
                  <a:lumOff val="60000"/>
                </a:schemeClr>
              </a:buClr>
              <a:buSzPct val="80000"/>
              <a:buFont typeface="Wingdings 3" charset="2"/>
              <a:buChar char=""/>
            </a:pPr>
            <a:endParaRPr lang="en-US" dirty="0">
              <a:effectLst/>
              <a:latin typeface="+mj-lt"/>
              <a:ea typeface="+mj-ea"/>
              <a:cs typeface="+mj-cs"/>
            </a:endParaRPr>
          </a:p>
          <a:p>
            <a:pPr lvl="1">
              <a:spcBef>
                <a:spcPts val="1000"/>
              </a:spcBef>
              <a:buClr>
                <a:schemeClr val="bg2">
                  <a:lumMod val="40000"/>
                  <a:lumOff val="60000"/>
                </a:schemeClr>
              </a:buClr>
              <a:buSzPct val="80000"/>
              <a:buFont typeface="Wingdings 3" charset="2"/>
              <a:buChar char=""/>
            </a:pPr>
            <a:r>
              <a:rPr lang="en-US" dirty="0">
                <a:effectLst/>
                <a:latin typeface="+mj-lt"/>
                <a:ea typeface="+mj-ea"/>
                <a:cs typeface="+mj-cs"/>
              </a:rPr>
              <a:t> Average delay of flight on different days of a week</a:t>
            </a:r>
          </a:p>
          <a:p>
            <a:pPr lvl="1">
              <a:spcBef>
                <a:spcPts val="1000"/>
              </a:spcBef>
              <a:buClr>
                <a:schemeClr val="bg2">
                  <a:lumMod val="40000"/>
                  <a:lumOff val="60000"/>
                </a:schemeClr>
              </a:buClr>
              <a:buSzPct val="80000"/>
              <a:buFont typeface="Wingdings 3" charset="2"/>
              <a:buChar char=""/>
            </a:pPr>
            <a:r>
              <a:rPr lang="en-US" dirty="0">
                <a:latin typeface="+mj-lt"/>
                <a:ea typeface="+mj-ea"/>
                <a:cs typeface="+mj-cs"/>
              </a:rPr>
              <a:t> N</a:t>
            </a:r>
            <a:r>
              <a:rPr lang="en-US" dirty="0">
                <a:effectLst/>
                <a:latin typeface="+mj-lt"/>
                <a:ea typeface="+mj-ea"/>
                <a:cs typeface="+mj-cs"/>
              </a:rPr>
              <a:t>umber of flights and distance travelled based on category of HAUL (flight distance) </a:t>
            </a:r>
          </a:p>
          <a:p>
            <a:pPr lvl="1">
              <a:spcBef>
                <a:spcPts val="1000"/>
              </a:spcBef>
              <a:buClr>
                <a:schemeClr val="bg2">
                  <a:lumMod val="40000"/>
                  <a:lumOff val="60000"/>
                </a:schemeClr>
              </a:buClr>
              <a:buSzPct val="80000"/>
              <a:buFont typeface="Wingdings 3" charset="2"/>
              <a:buChar char=""/>
            </a:pPr>
            <a:r>
              <a:rPr lang="en-US" dirty="0">
                <a:effectLst/>
                <a:latin typeface="+mj-lt"/>
                <a:ea typeface="+mj-ea"/>
                <a:cs typeface="+mj-cs"/>
              </a:rPr>
              <a:t>Average delay by different airlines</a:t>
            </a:r>
          </a:p>
        </p:txBody>
      </p:sp>
    </p:spTree>
    <p:extLst>
      <p:ext uri="{BB962C8B-B14F-4D97-AF65-F5344CB8AC3E}">
        <p14:creationId xmlns:p14="http://schemas.microsoft.com/office/powerpoint/2010/main" val="2045007204"/>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0F7302AF-86B9-441B-8D24-AC382E2A43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1" name="Picture 30">
            <a:extLst>
              <a:ext uri="{FF2B5EF4-FFF2-40B4-BE49-F238E27FC236}">
                <a16:creationId xmlns:a16="http://schemas.microsoft.com/office/drawing/2014/main" id="{99A2A6C2-D371-4C6B-B50F-CC71C6D0103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3" name="Oval 32">
            <a:extLst>
              <a:ext uri="{FF2B5EF4-FFF2-40B4-BE49-F238E27FC236}">
                <a16:creationId xmlns:a16="http://schemas.microsoft.com/office/drawing/2014/main" id="{5F07A6A6-E44B-411E-AA18-65E481136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5" name="Picture 34">
            <a:extLst>
              <a:ext uri="{FF2B5EF4-FFF2-40B4-BE49-F238E27FC236}">
                <a16:creationId xmlns:a16="http://schemas.microsoft.com/office/drawing/2014/main" id="{8CC3468F-5EED-42B0-8507-F30360E1D51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7" name="Picture 36">
            <a:extLst>
              <a:ext uri="{FF2B5EF4-FFF2-40B4-BE49-F238E27FC236}">
                <a16:creationId xmlns:a16="http://schemas.microsoft.com/office/drawing/2014/main" id="{591711EE-029D-453C-9AE9-E87829F1D3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9" name="Rectangle 38">
            <a:extLst>
              <a:ext uri="{FF2B5EF4-FFF2-40B4-BE49-F238E27FC236}">
                <a16:creationId xmlns:a16="http://schemas.microsoft.com/office/drawing/2014/main" id="{5D5A8E14-301B-40C0-A174-D2232EF95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TextBox 23">
            <a:extLst>
              <a:ext uri="{FF2B5EF4-FFF2-40B4-BE49-F238E27FC236}">
                <a16:creationId xmlns:a16="http://schemas.microsoft.com/office/drawing/2014/main" id="{C3B9F207-A5AB-C873-6422-C61879EBA8D1}"/>
              </a:ext>
            </a:extLst>
          </p:cNvPr>
          <p:cNvSpPr txBox="1"/>
          <p:nvPr/>
        </p:nvSpPr>
        <p:spPr>
          <a:xfrm>
            <a:off x="8609733" y="1141407"/>
            <a:ext cx="3333676" cy="3096987"/>
          </a:xfrm>
          <a:prstGeom prst="rect">
            <a:avLst/>
          </a:prstGeom>
        </p:spPr>
        <p:txBody>
          <a:bodyPr vert="horz" lIns="91440" tIns="45720" rIns="91440" bIns="45720" rtlCol="0" anchor="b">
            <a:normAutofit/>
          </a:bodyPr>
          <a:lstStyle/>
          <a:p>
            <a:pPr>
              <a:spcBef>
                <a:spcPct val="0"/>
              </a:spcBef>
              <a:spcAft>
                <a:spcPts val="600"/>
              </a:spcAft>
            </a:pPr>
            <a:r>
              <a:rPr lang="en-US" sz="5400">
                <a:solidFill>
                  <a:schemeClr val="tx2"/>
                </a:solidFill>
                <a:latin typeface="+mj-lt"/>
                <a:ea typeface="+mj-ea"/>
                <a:cs typeface="+mj-cs"/>
              </a:rPr>
              <a:t>Spark Jobs</a:t>
            </a:r>
            <a:endParaRPr lang="en-US" sz="5400" dirty="0">
              <a:solidFill>
                <a:schemeClr val="tx2"/>
              </a:solidFill>
              <a:latin typeface="+mj-lt"/>
              <a:ea typeface="+mj-ea"/>
              <a:cs typeface="+mj-cs"/>
            </a:endParaRPr>
          </a:p>
        </p:txBody>
      </p:sp>
      <p:sp>
        <p:nvSpPr>
          <p:cNvPr id="41" name="Freeform: Shape 40">
            <a:extLst>
              <a:ext uri="{FF2B5EF4-FFF2-40B4-BE49-F238E27FC236}">
                <a16:creationId xmlns:a16="http://schemas.microsoft.com/office/drawing/2014/main" id="{9484639B-D130-4FDF-9889-EA88D8CC9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475977" y="-475977"/>
            <a:ext cx="6858000" cy="7809953"/>
          </a:xfrm>
          <a:custGeom>
            <a:avLst/>
            <a:gdLst>
              <a:gd name="connsiteX0" fmla="*/ 6858000 w 6858000"/>
              <a:gd name="connsiteY0" fmla="*/ 1344715 h 7809953"/>
              <a:gd name="connsiteX1" fmla="*/ 6858000 w 6858000"/>
              <a:gd name="connsiteY1" fmla="*/ 1177 h 7809953"/>
              <a:gd name="connsiteX2" fmla="*/ 6702323 w 6858000"/>
              <a:gd name="connsiteY2" fmla="*/ 26222 h 7809953"/>
              <a:gd name="connsiteX3" fmla="*/ 6547332 w 6858000"/>
              <a:gd name="connsiteY3" fmla="*/ 50091 h 7809953"/>
              <a:gd name="connsiteX4" fmla="*/ 6391656 w 6858000"/>
              <a:gd name="connsiteY4" fmla="*/ 73455 h 7809953"/>
              <a:gd name="connsiteX5" fmla="*/ 6235293 w 6858000"/>
              <a:gd name="connsiteY5" fmla="*/ 93458 h 7809953"/>
              <a:gd name="connsiteX6" fmla="*/ 6079617 w 6858000"/>
              <a:gd name="connsiteY6" fmla="*/ 113629 h 7809953"/>
              <a:gd name="connsiteX7" fmla="*/ 5923254 w 6858000"/>
              <a:gd name="connsiteY7" fmla="*/ 132455 h 7809953"/>
              <a:gd name="connsiteX8" fmla="*/ 5768949 w 6858000"/>
              <a:gd name="connsiteY8" fmla="*/ 148591 h 7809953"/>
              <a:gd name="connsiteX9" fmla="*/ 5612587 w 6858000"/>
              <a:gd name="connsiteY9" fmla="*/ 163887 h 7809953"/>
              <a:gd name="connsiteX10" fmla="*/ 5456910 w 6858000"/>
              <a:gd name="connsiteY10" fmla="*/ 177839 h 7809953"/>
              <a:gd name="connsiteX11" fmla="*/ 5303977 w 6858000"/>
              <a:gd name="connsiteY11" fmla="*/ 189941 h 7809953"/>
              <a:gd name="connsiteX12" fmla="*/ 5148986 w 6858000"/>
              <a:gd name="connsiteY12" fmla="*/ 202044 h 7809953"/>
              <a:gd name="connsiteX13" fmla="*/ 4996053 w 6858000"/>
              <a:gd name="connsiteY13" fmla="*/ 212129 h 7809953"/>
              <a:gd name="connsiteX14" fmla="*/ 4843119 w 6858000"/>
              <a:gd name="connsiteY14" fmla="*/ 220029 h 7809953"/>
              <a:gd name="connsiteX15" fmla="*/ 4690872 w 6858000"/>
              <a:gd name="connsiteY15" fmla="*/ 228266 h 7809953"/>
              <a:gd name="connsiteX16" fmla="*/ 4539996 w 6858000"/>
              <a:gd name="connsiteY16" fmla="*/ 235157 h 7809953"/>
              <a:gd name="connsiteX17" fmla="*/ 4390491 w 6858000"/>
              <a:gd name="connsiteY17" fmla="*/ 240032 h 7809953"/>
              <a:gd name="connsiteX18" fmla="*/ 4240987 w 6858000"/>
              <a:gd name="connsiteY18" fmla="*/ 244234 h 7809953"/>
              <a:gd name="connsiteX19" fmla="*/ 4092855 w 6858000"/>
              <a:gd name="connsiteY19" fmla="*/ 248268 h 7809953"/>
              <a:gd name="connsiteX20" fmla="*/ 3946779 w 6858000"/>
              <a:gd name="connsiteY20" fmla="*/ 250117 h 7809953"/>
              <a:gd name="connsiteX21" fmla="*/ 3800704 w 6858000"/>
              <a:gd name="connsiteY21" fmla="*/ 252134 h 7809953"/>
              <a:gd name="connsiteX22" fmla="*/ 3656685 w 6858000"/>
              <a:gd name="connsiteY22" fmla="*/ 253143 h 7809953"/>
              <a:gd name="connsiteX23" fmla="*/ 3514039 w 6858000"/>
              <a:gd name="connsiteY23" fmla="*/ 252134 h 7809953"/>
              <a:gd name="connsiteX24" fmla="*/ 3372765 w 6858000"/>
              <a:gd name="connsiteY24" fmla="*/ 252134 h 7809953"/>
              <a:gd name="connsiteX25" fmla="*/ 3232861 w 6858000"/>
              <a:gd name="connsiteY25" fmla="*/ 250117 h 7809953"/>
              <a:gd name="connsiteX26" fmla="*/ 3095701 w 6858000"/>
              <a:gd name="connsiteY26" fmla="*/ 247092 h 7809953"/>
              <a:gd name="connsiteX27" fmla="*/ 2959913 w 6858000"/>
              <a:gd name="connsiteY27" fmla="*/ 244234 h 7809953"/>
              <a:gd name="connsiteX28" fmla="*/ 2826868 w 6858000"/>
              <a:gd name="connsiteY28" fmla="*/ 241040 h 7809953"/>
              <a:gd name="connsiteX29" fmla="*/ 2694508 w 6858000"/>
              <a:gd name="connsiteY29" fmla="*/ 236166 h 7809953"/>
              <a:gd name="connsiteX30" fmla="*/ 2564207 w 6858000"/>
              <a:gd name="connsiteY30" fmla="*/ 230955 h 7809953"/>
              <a:gd name="connsiteX31" fmla="*/ 2436648 w 6858000"/>
              <a:gd name="connsiteY31" fmla="*/ 226249 h 7809953"/>
              <a:gd name="connsiteX32" fmla="*/ 2187702 w 6858000"/>
              <a:gd name="connsiteY32" fmla="*/ 212969 h 7809953"/>
              <a:gd name="connsiteX33" fmla="*/ 1949044 w 6858000"/>
              <a:gd name="connsiteY33" fmla="*/ 198850 h 7809953"/>
              <a:gd name="connsiteX34" fmla="*/ 1719987 w 6858000"/>
              <a:gd name="connsiteY34" fmla="*/ 184058 h 7809953"/>
              <a:gd name="connsiteX35" fmla="*/ 1503274 w 6858000"/>
              <a:gd name="connsiteY35" fmla="*/ 167753 h 7809953"/>
              <a:gd name="connsiteX36" fmla="*/ 1296162 w 6858000"/>
              <a:gd name="connsiteY36" fmla="*/ 150776 h 7809953"/>
              <a:gd name="connsiteX37" fmla="*/ 1104138 w 6858000"/>
              <a:gd name="connsiteY37" fmla="*/ 132455 h 7809953"/>
              <a:gd name="connsiteX38" fmla="*/ 923773 w 6858000"/>
              <a:gd name="connsiteY38" fmla="*/ 114469 h 7809953"/>
              <a:gd name="connsiteX39" fmla="*/ 757809 w 6858000"/>
              <a:gd name="connsiteY39" fmla="*/ 96484 h 7809953"/>
              <a:gd name="connsiteX40" fmla="*/ 605562 w 6858000"/>
              <a:gd name="connsiteY40" fmla="*/ 79507 h 7809953"/>
              <a:gd name="connsiteX41" fmla="*/ 470459 w 6858000"/>
              <a:gd name="connsiteY41" fmla="*/ 63370 h 7809953"/>
              <a:gd name="connsiteX42" fmla="*/ 348387 w 6858000"/>
              <a:gd name="connsiteY42" fmla="*/ 48074 h 7809953"/>
              <a:gd name="connsiteX43" fmla="*/ 245517 w 6858000"/>
              <a:gd name="connsiteY43" fmla="*/ 35299 h 7809953"/>
              <a:gd name="connsiteX44" fmla="*/ 159106 w 6858000"/>
              <a:gd name="connsiteY44" fmla="*/ 23197 h 7809953"/>
              <a:gd name="connsiteX45" fmla="*/ 40462 w 6858000"/>
              <a:gd name="connsiteY45" fmla="*/ 5883 h 7809953"/>
              <a:gd name="connsiteX46" fmla="*/ 0 w 6858000"/>
              <a:gd name="connsiteY46" fmla="*/ 0 h 7809953"/>
              <a:gd name="connsiteX47" fmla="*/ 0 w 6858000"/>
              <a:gd name="connsiteY47" fmla="*/ 652830 h 7809953"/>
              <a:gd name="connsiteX48" fmla="*/ 0 w 6858000"/>
              <a:gd name="connsiteY48" fmla="*/ 652830 h 7809953"/>
              <a:gd name="connsiteX49" fmla="*/ 0 w 6858000"/>
              <a:gd name="connsiteY49" fmla="*/ 7809953 h 7809953"/>
              <a:gd name="connsiteX50" fmla="*/ 6857999 w 6858000"/>
              <a:gd name="connsiteY50" fmla="*/ 7809953 h 7809953"/>
              <a:gd name="connsiteX51" fmla="*/ 6857999 w 6858000"/>
              <a:gd name="connsiteY51" fmla="*/ 1344715 h 780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0" h="7809953">
                <a:moveTo>
                  <a:pt x="6858000" y="1344715"/>
                </a:moveTo>
                <a:lnTo>
                  <a:pt x="6858000" y="1177"/>
                </a:lnTo>
                <a:lnTo>
                  <a:pt x="6702323" y="26222"/>
                </a:lnTo>
                <a:lnTo>
                  <a:pt x="6547332" y="50091"/>
                </a:lnTo>
                <a:lnTo>
                  <a:pt x="6391656" y="73455"/>
                </a:lnTo>
                <a:lnTo>
                  <a:pt x="6235293" y="93458"/>
                </a:lnTo>
                <a:lnTo>
                  <a:pt x="6079617" y="113629"/>
                </a:lnTo>
                <a:lnTo>
                  <a:pt x="5923254" y="132455"/>
                </a:lnTo>
                <a:lnTo>
                  <a:pt x="5768949" y="148591"/>
                </a:lnTo>
                <a:lnTo>
                  <a:pt x="5612587" y="163887"/>
                </a:lnTo>
                <a:lnTo>
                  <a:pt x="5456910" y="177839"/>
                </a:lnTo>
                <a:lnTo>
                  <a:pt x="5303977" y="189941"/>
                </a:lnTo>
                <a:lnTo>
                  <a:pt x="5148986" y="202044"/>
                </a:lnTo>
                <a:lnTo>
                  <a:pt x="4996053" y="212129"/>
                </a:lnTo>
                <a:lnTo>
                  <a:pt x="4843119" y="220029"/>
                </a:lnTo>
                <a:lnTo>
                  <a:pt x="4690872" y="228266"/>
                </a:lnTo>
                <a:lnTo>
                  <a:pt x="4539996" y="235157"/>
                </a:lnTo>
                <a:lnTo>
                  <a:pt x="4390491" y="240032"/>
                </a:lnTo>
                <a:lnTo>
                  <a:pt x="4240987" y="244234"/>
                </a:lnTo>
                <a:lnTo>
                  <a:pt x="4092855" y="248268"/>
                </a:lnTo>
                <a:lnTo>
                  <a:pt x="3946779" y="250117"/>
                </a:lnTo>
                <a:lnTo>
                  <a:pt x="3800704" y="252134"/>
                </a:lnTo>
                <a:lnTo>
                  <a:pt x="3656685" y="253143"/>
                </a:lnTo>
                <a:lnTo>
                  <a:pt x="3514039" y="252134"/>
                </a:lnTo>
                <a:lnTo>
                  <a:pt x="3372765" y="252134"/>
                </a:lnTo>
                <a:lnTo>
                  <a:pt x="3232861" y="250117"/>
                </a:lnTo>
                <a:lnTo>
                  <a:pt x="3095701" y="247092"/>
                </a:lnTo>
                <a:lnTo>
                  <a:pt x="2959913" y="244234"/>
                </a:lnTo>
                <a:lnTo>
                  <a:pt x="2826868" y="241040"/>
                </a:lnTo>
                <a:lnTo>
                  <a:pt x="2694508" y="236166"/>
                </a:lnTo>
                <a:lnTo>
                  <a:pt x="2564207" y="230955"/>
                </a:lnTo>
                <a:lnTo>
                  <a:pt x="2436648" y="226249"/>
                </a:lnTo>
                <a:lnTo>
                  <a:pt x="2187702" y="212969"/>
                </a:lnTo>
                <a:lnTo>
                  <a:pt x="1949044" y="198850"/>
                </a:lnTo>
                <a:lnTo>
                  <a:pt x="1719987" y="184058"/>
                </a:lnTo>
                <a:lnTo>
                  <a:pt x="1503274" y="167753"/>
                </a:lnTo>
                <a:lnTo>
                  <a:pt x="1296162" y="150776"/>
                </a:lnTo>
                <a:lnTo>
                  <a:pt x="1104138" y="132455"/>
                </a:lnTo>
                <a:lnTo>
                  <a:pt x="923773" y="114469"/>
                </a:lnTo>
                <a:lnTo>
                  <a:pt x="757809" y="96484"/>
                </a:lnTo>
                <a:lnTo>
                  <a:pt x="605562" y="79507"/>
                </a:lnTo>
                <a:lnTo>
                  <a:pt x="470459" y="63370"/>
                </a:lnTo>
                <a:lnTo>
                  <a:pt x="348387" y="48074"/>
                </a:lnTo>
                <a:lnTo>
                  <a:pt x="245517" y="35299"/>
                </a:lnTo>
                <a:lnTo>
                  <a:pt x="159106" y="23197"/>
                </a:lnTo>
                <a:lnTo>
                  <a:pt x="40462" y="5883"/>
                </a:lnTo>
                <a:lnTo>
                  <a:pt x="0" y="0"/>
                </a:lnTo>
                <a:lnTo>
                  <a:pt x="0" y="652830"/>
                </a:lnTo>
                <a:lnTo>
                  <a:pt x="0" y="652830"/>
                </a:lnTo>
                <a:lnTo>
                  <a:pt x="0" y="7809953"/>
                </a:lnTo>
                <a:lnTo>
                  <a:pt x="6857999" y="7809953"/>
                </a:lnTo>
                <a:lnTo>
                  <a:pt x="6857999" y="1344715"/>
                </a:lnTo>
                <a:close/>
              </a:path>
            </a:pathLst>
          </a:custGeom>
          <a:solidFill>
            <a:srgbClr val="FFFFFF"/>
          </a:solidFill>
          <a:ln>
            <a:noFill/>
          </a:ln>
        </p:spPr>
        <p:txBody>
          <a:bodyPr/>
          <a:lstStyle/>
          <a:p>
            <a:endParaRPr lang="en-US"/>
          </a:p>
        </p:txBody>
      </p:sp>
      <p:pic>
        <p:nvPicPr>
          <p:cNvPr id="2" name="Picture 1" descr="A screenshot of a computer&#10;&#10;Description automatically generated">
            <a:extLst>
              <a:ext uri="{FF2B5EF4-FFF2-40B4-BE49-F238E27FC236}">
                <a16:creationId xmlns:a16="http://schemas.microsoft.com/office/drawing/2014/main" id="{F8EDC08C-D463-D4AA-E883-09F490B9C9F0}"/>
              </a:ext>
            </a:extLst>
          </p:cNvPr>
          <p:cNvPicPr>
            <a:picLocks noChangeAspect="1"/>
          </p:cNvPicPr>
          <p:nvPr/>
        </p:nvPicPr>
        <p:blipFill rotWithShape="1">
          <a:blip r:embed="rId7">
            <a:extLst>
              <a:ext uri="{28A0092B-C50C-407E-A947-70E740481C1C}">
                <a14:useLocalDpi xmlns:a14="http://schemas.microsoft.com/office/drawing/2010/main" val="0"/>
              </a:ext>
            </a:extLst>
          </a:blip>
          <a:srcRect l="16460" t="21133" r="43020" b="7656"/>
          <a:stretch/>
        </p:blipFill>
        <p:spPr bwMode="auto">
          <a:xfrm>
            <a:off x="818301" y="429986"/>
            <a:ext cx="2689450" cy="2876379"/>
          </a:xfrm>
          <a:prstGeom prst="rect">
            <a:avLst/>
          </a:prstGeom>
          <a:effectLst/>
          <a:extLst>
            <a:ext uri="{53640926-AAD7-44D8-BBD7-CCE9431645EC}">
              <a14:shadowObscured xmlns:a14="http://schemas.microsoft.com/office/drawing/2010/main"/>
            </a:ext>
          </a:extLst>
        </p:spPr>
      </p:pic>
      <p:pic>
        <p:nvPicPr>
          <p:cNvPr id="4" name="Picture 3" descr="A screenshot of a computer&#10;&#10;Description automatically generated">
            <a:extLst>
              <a:ext uri="{FF2B5EF4-FFF2-40B4-BE49-F238E27FC236}">
                <a16:creationId xmlns:a16="http://schemas.microsoft.com/office/drawing/2014/main" id="{E6A899AD-8B08-1132-B59B-A577F02354BE}"/>
              </a:ext>
            </a:extLst>
          </p:cNvPr>
          <p:cNvPicPr>
            <a:picLocks noChangeAspect="1"/>
          </p:cNvPicPr>
          <p:nvPr/>
        </p:nvPicPr>
        <p:blipFill rotWithShape="1">
          <a:blip r:embed="rId8">
            <a:extLst>
              <a:ext uri="{28A0092B-C50C-407E-A947-70E740481C1C}">
                <a14:useLocalDpi xmlns:a14="http://schemas.microsoft.com/office/drawing/2010/main" val="0"/>
              </a:ext>
            </a:extLst>
          </a:blip>
          <a:srcRect l="18339" t="6528" r="38512" b="15178"/>
          <a:stretch/>
        </p:blipFill>
        <p:spPr bwMode="auto">
          <a:xfrm>
            <a:off x="4069341" y="359229"/>
            <a:ext cx="2652001" cy="2947136"/>
          </a:xfrm>
          <a:prstGeom prst="rect">
            <a:avLst/>
          </a:prstGeom>
          <a:noFill/>
          <a:effectLst/>
          <a:extLst>
            <a:ext uri="{53640926-AAD7-44D8-BBD7-CCE9431645EC}">
              <a14:shadowObscured xmlns:a14="http://schemas.microsoft.com/office/drawing/2010/main"/>
            </a:ext>
          </a:extLst>
        </p:spPr>
      </p:pic>
      <p:sp>
        <p:nvSpPr>
          <p:cNvPr id="43" name="Freeform 31">
            <a:extLst>
              <a:ext uri="{FF2B5EF4-FFF2-40B4-BE49-F238E27FC236}">
                <a16:creationId xmlns:a16="http://schemas.microsoft.com/office/drawing/2014/main" id="{1EBB90A2-2B0A-4F80-8F25-040334065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646D24C2-957D-AA32-F0BD-98ACE2DB7453}"/>
              </a:ext>
            </a:extLst>
          </p:cNvPr>
          <p:cNvPicPr>
            <a:picLocks noChangeAspect="1"/>
          </p:cNvPicPr>
          <p:nvPr/>
        </p:nvPicPr>
        <p:blipFill rotWithShape="1">
          <a:blip r:embed="rId9">
            <a:extLst>
              <a:ext uri="{28A0092B-C50C-407E-A947-70E740481C1C}">
                <a14:useLocalDpi xmlns:a14="http://schemas.microsoft.com/office/drawing/2010/main" val="0"/>
              </a:ext>
            </a:extLst>
          </a:blip>
          <a:srcRect l="18331" t="12875" r="42125" b="-312"/>
          <a:stretch/>
        </p:blipFill>
        <p:spPr bwMode="auto">
          <a:xfrm>
            <a:off x="2460740" y="3228510"/>
            <a:ext cx="2457849" cy="2921114"/>
          </a:xfrm>
          <a:prstGeom prst="rect">
            <a:avLst/>
          </a:prstGeom>
          <a:noFill/>
          <a:effectLst/>
          <a:extLst>
            <a:ext uri="{53640926-AAD7-44D8-BBD7-CCE9431645EC}">
              <a14:shadowObscured xmlns:a14="http://schemas.microsoft.com/office/drawing/2010/main"/>
            </a:ext>
          </a:extLst>
        </p:spPr>
      </p:pic>
      <p:sp>
        <p:nvSpPr>
          <p:cNvPr id="25" name="TextBox 24">
            <a:extLst>
              <a:ext uri="{FF2B5EF4-FFF2-40B4-BE49-F238E27FC236}">
                <a16:creationId xmlns:a16="http://schemas.microsoft.com/office/drawing/2014/main" id="{8C5CB65E-4676-C45B-1892-1F70EB27D38C}"/>
              </a:ext>
            </a:extLst>
          </p:cNvPr>
          <p:cNvSpPr txBox="1"/>
          <p:nvPr/>
        </p:nvSpPr>
        <p:spPr>
          <a:xfrm>
            <a:off x="691243" y="3306365"/>
            <a:ext cx="1853543" cy="1754326"/>
          </a:xfrm>
          <a:prstGeom prst="rect">
            <a:avLst/>
          </a:prstGeom>
          <a:noFill/>
        </p:spPr>
        <p:txBody>
          <a:bodyPr wrap="square" rtlCol="0">
            <a:spAutoFit/>
          </a:bodyPr>
          <a:lstStyle/>
          <a:p>
            <a:pPr algn="ctr"/>
            <a:r>
              <a:rPr lang="en-US">
                <a:solidFill>
                  <a:schemeClr val="bg1"/>
                </a:solidFill>
              </a:rPr>
              <a:t>Average departure and arrival delays for each airline based on year and month</a:t>
            </a:r>
            <a:endParaRPr lang="en-US" dirty="0">
              <a:solidFill>
                <a:schemeClr val="bg1"/>
              </a:solidFill>
            </a:endParaRPr>
          </a:p>
        </p:txBody>
      </p:sp>
      <p:sp>
        <p:nvSpPr>
          <p:cNvPr id="26" name="TextBox 25">
            <a:extLst>
              <a:ext uri="{FF2B5EF4-FFF2-40B4-BE49-F238E27FC236}">
                <a16:creationId xmlns:a16="http://schemas.microsoft.com/office/drawing/2014/main" id="{F84C4225-00CF-8EF0-5CFB-4FFB7D0E9058}"/>
              </a:ext>
            </a:extLst>
          </p:cNvPr>
          <p:cNvSpPr txBox="1"/>
          <p:nvPr/>
        </p:nvSpPr>
        <p:spPr>
          <a:xfrm>
            <a:off x="2460740" y="6181049"/>
            <a:ext cx="2308495" cy="646331"/>
          </a:xfrm>
          <a:prstGeom prst="rect">
            <a:avLst/>
          </a:prstGeom>
          <a:noFill/>
        </p:spPr>
        <p:txBody>
          <a:bodyPr wrap="square" rtlCol="0">
            <a:spAutoFit/>
          </a:bodyPr>
          <a:lstStyle/>
          <a:p>
            <a:pPr algn="ctr"/>
            <a:r>
              <a:rPr lang="en-US" sz="1800">
                <a:solidFill>
                  <a:schemeClr val="bg1"/>
                </a:solidFill>
                <a:effectLst/>
                <a:latin typeface="+mj-lt"/>
                <a:ea typeface="Calibri" panose="020F0502020204030204" pitchFamily="34" charset="0"/>
                <a:cs typeface="Times New Roman" panose="02020603050405020304" pitchFamily="18" charset="0"/>
              </a:rPr>
              <a:t>Flights with highest arrival delay</a:t>
            </a:r>
            <a:endParaRPr lang="en-US" dirty="0">
              <a:solidFill>
                <a:schemeClr val="bg1"/>
              </a:solidFill>
              <a:latin typeface="+mj-lt"/>
            </a:endParaRPr>
          </a:p>
        </p:txBody>
      </p:sp>
      <p:sp>
        <p:nvSpPr>
          <p:cNvPr id="28" name="TextBox 27">
            <a:extLst>
              <a:ext uri="{FF2B5EF4-FFF2-40B4-BE49-F238E27FC236}">
                <a16:creationId xmlns:a16="http://schemas.microsoft.com/office/drawing/2014/main" id="{8240E4F9-2EB4-66EE-F789-C8CFB09D2E0B}"/>
              </a:ext>
            </a:extLst>
          </p:cNvPr>
          <p:cNvSpPr txBox="1"/>
          <p:nvPr/>
        </p:nvSpPr>
        <p:spPr>
          <a:xfrm>
            <a:off x="4838113" y="3327856"/>
            <a:ext cx="1883229" cy="1754326"/>
          </a:xfrm>
          <a:prstGeom prst="rect">
            <a:avLst/>
          </a:prstGeom>
          <a:noFill/>
        </p:spPr>
        <p:txBody>
          <a:bodyPr wrap="square" rtlCol="0">
            <a:spAutoFit/>
          </a:bodyPr>
          <a:lstStyle/>
          <a:p>
            <a:pPr algn="ctr"/>
            <a:r>
              <a:rPr lang="en-US">
                <a:solidFill>
                  <a:schemeClr val="bg1"/>
                </a:solidFill>
              </a:rPr>
              <a:t>Flights that departed earlier than their scheduled departure time</a:t>
            </a:r>
            <a:endParaRPr lang="en-US" dirty="0">
              <a:solidFill>
                <a:schemeClr val="bg1"/>
              </a:solidFill>
            </a:endParaRPr>
          </a:p>
        </p:txBody>
      </p:sp>
    </p:spTree>
    <p:extLst>
      <p:ext uri="{BB962C8B-B14F-4D97-AF65-F5344CB8AC3E}">
        <p14:creationId xmlns:p14="http://schemas.microsoft.com/office/powerpoint/2010/main" val="844837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4" name="Picture 13">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 name="Picture 3" descr="A close up of a colorful surface&#10;&#10;Description automatically generated">
            <a:extLst>
              <a:ext uri="{FF2B5EF4-FFF2-40B4-BE49-F238E27FC236}">
                <a16:creationId xmlns:a16="http://schemas.microsoft.com/office/drawing/2014/main" id="{024C6235-7586-3FDC-AEF1-E0890BC9F496}"/>
              </a:ext>
            </a:extLst>
          </p:cNvPr>
          <p:cNvPicPr>
            <a:picLocks noChangeAspect="1"/>
          </p:cNvPicPr>
          <p:nvPr/>
        </p:nvPicPr>
        <p:blipFill rotWithShape="1">
          <a:blip r:embed="rId7">
            <a:duotone>
              <a:prstClr val="black"/>
              <a:schemeClr val="accent5">
                <a:tint val="45000"/>
                <a:satMod val="400000"/>
              </a:schemeClr>
            </a:duotone>
            <a:alphaModFix amt="25000"/>
          </a:blip>
          <a:srcRect t="14773"/>
          <a:stretch/>
        </p:blipFill>
        <p:spPr>
          <a:xfrm>
            <a:off x="-59871" y="0"/>
            <a:ext cx="12191980" cy="6857990"/>
          </a:xfrm>
          <a:prstGeom prst="rect">
            <a:avLst/>
          </a:prstGeom>
        </p:spPr>
      </p:pic>
      <p:sp>
        <p:nvSpPr>
          <p:cNvPr id="2" name="TextBox 1">
            <a:extLst>
              <a:ext uri="{FF2B5EF4-FFF2-40B4-BE49-F238E27FC236}">
                <a16:creationId xmlns:a16="http://schemas.microsoft.com/office/drawing/2014/main" id="{360257C9-1E61-3F08-BA43-976FF4EA9C6C}"/>
              </a:ext>
            </a:extLst>
          </p:cNvPr>
          <p:cNvSpPr txBox="1"/>
          <p:nvPr/>
        </p:nvSpPr>
        <p:spPr>
          <a:xfrm>
            <a:off x="1623290" y="2507530"/>
            <a:ext cx="8825658" cy="1534886"/>
          </a:xfrm>
          <a:prstGeom prst="rect">
            <a:avLst/>
          </a:prstGeom>
        </p:spPr>
        <p:txBody>
          <a:bodyPr vert="horz" lIns="91440" tIns="45720" rIns="91440" bIns="45720" rtlCol="0" anchor="b">
            <a:normAutofit/>
          </a:bodyPr>
          <a:lstStyle/>
          <a:p>
            <a:pPr algn="ctr">
              <a:spcBef>
                <a:spcPct val="0"/>
              </a:spcBef>
              <a:spcAft>
                <a:spcPts val="600"/>
              </a:spcAft>
            </a:pPr>
            <a:r>
              <a:rPr lang="en-US" sz="7200" dirty="0">
                <a:solidFill>
                  <a:schemeClr val="tx2"/>
                </a:solidFill>
                <a:latin typeface="+mj-lt"/>
                <a:ea typeface="+mj-ea"/>
                <a:cs typeface="+mj-cs"/>
              </a:rPr>
              <a:t>VISUALIZATION</a:t>
            </a:r>
          </a:p>
        </p:txBody>
      </p:sp>
      <p:sp>
        <p:nvSpPr>
          <p:cNvPr id="20" name="Rectangle 19">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518351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9" name="Picture 43">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61" name="Picture 45">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63" name="Oval 47">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4" name="Picture 49">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65" name="Picture 51">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66" name="Rectangle 53">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7" name="Rectangle 55">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3BB915C-2598-5F93-1E7A-BFE042A06D71}"/>
              </a:ext>
            </a:extLst>
          </p:cNvPr>
          <p:cNvSpPr txBox="1"/>
          <p:nvPr/>
        </p:nvSpPr>
        <p:spPr>
          <a:xfrm>
            <a:off x="648931" y="629266"/>
            <a:ext cx="4166510" cy="1622321"/>
          </a:xfrm>
          <a:prstGeom prst="rect">
            <a:avLst/>
          </a:prstGeom>
        </p:spPr>
        <p:txBody>
          <a:bodyPr vert="horz" lIns="91440" tIns="45720" rIns="91440" bIns="45720" rtlCol="0" anchor="t">
            <a:normAutofit/>
          </a:bodyPr>
          <a:lstStyle/>
          <a:p>
            <a:pPr>
              <a:spcBef>
                <a:spcPct val="0"/>
              </a:spcBef>
              <a:spcAft>
                <a:spcPts val="600"/>
              </a:spcAft>
            </a:pPr>
            <a:r>
              <a:rPr lang="en-US" sz="4200" b="0" i="0" kern="1200" dirty="0">
                <a:solidFill>
                  <a:srgbClr val="EBEBEB"/>
                </a:solidFill>
                <a:latin typeface="+mj-lt"/>
                <a:ea typeface="+mj-ea"/>
                <a:cs typeface="+mj-cs"/>
              </a:rPr>
              <a:t>DASHBOARD</a:t>
            </a:r>
          </a:p>
        </p:txBody>
      </p:sp>
      <p:sp>
        <p:nvSpPr>
          <p:cNvPr id="58"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60" name="Freeform: Shape 59">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US"/>
          </a:p>
        </p:txBody>
      </p:sp>
      <p:pic>
        <p:nvPicPr>
          <p:cNvPr id="2" name="Picture 1" descr="A view of earth from space&#10;&#10;Description automatically generated">
            <a:extLst>
              <a:ext uri="{FF2B5EF4-FFF2-40B4-BE49-F238E27FC236}">
                <a16:creationId xmlns:a16="http://schemas.microsoft.com/office/drawing/2014/main" id="{D5864E58-B233-9A53-B8BA-6C22A76DD5A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53492" y="1643994"/>
            <a:ext cx="6346689" cy="3570012"/>
          </a:xfrm>
          <a:prstGeom prst="rect">
            <a:avLst/>
          </a:prstGeom>
          <a:effectLst/>
        </p:spPr>
      </p:pic>
      <p:sp>
        <p:nvSpPr>
          <p:cNvPr id="62" name="Rectangle 61">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 name="TextBox 4">
            <a:extLst>
              <a:ext uri="{FF2B5EF4-FFF2-40B4-BE49-F238E27FC236}">
                <a16:creationId xmlns:a16="http://schemas.microsoft.com/office/drawing/2014/main" id="{4464E41A-D27E-FF62-7BAB-301BC9B0D0FF}"/>
              </a:ext>
            </a:extLst>
          </p:cNvPr>
          <p:cNvSpPr txBox="1"/>
          <p:nvPr/>
        </p:nvSpPr>
        <p:spPr>
          <a:xfrm>
            <a:off x="383241" y="1768289"/>
            <a:ext cx="4939873" cy="4908176"/>
          </a:xfrm>
          <a:prstGeom prst="rect">
            <a:avLst/>
          </a:prstGeom>
        </p:spPr>
        <p:txBody>
          <a:bodyPr vert="horz" lIns="91440" tIns="45720" rIns="91440" bIns="45720" rtlCol="0">
            <a:normAutofit lnSpcReduction="10000"/>
          </a:bodyPr>
          <a:lstStyle/>
          <a:p>
            <a:pPr>
              <a:lnSpc>
                <a:spcPct val="90000"/>
              </a:lnSpc>
              <a:spcBef>
                <a:spcPts val="1000"/>
              </a:spcBef>
              <a:buClr>
                <a:schemeClr val="bg2">
                  <a:lumMod val="40000"/>
                  <a:lumOff val="60000"/>
                </a:schemeClr>
              </a:buClr>
              <a:buSzPct val="80000"/>
              <a:buFont typeface="Wingdings 3" charset="2"/>
              <a:buChar char=""/>
            </a:pPr>
            <a:r>
              <a:rPr lang="en-US" sz="1500" dirty="0">
                <a:solidFill>
                  <a:srgbClr val="EBEBEB"/>
                </a:solidFill>
                <a:effectLst/>
                <a:latin typeface="+mj-lt"/>
                <a:ea typeface="+mj-ea"/>
                <a:cs typeface="+mj-cs"/>
              </a:rPr>
              <a:t> Based on the inputs provided by the user, the dashboard updates on the available flights from the origin airport.</a:t>
            </a:r>
          </a:p>
          <a:p>
            <a:pPr marL="0" marR="0">
              <a:lnSpc>
                <a:spcPct val="90000"/>
              </a:lnSpc>
              <a:spcBef>
                <a:spcPts val="1000"/>
              </a:spcBef>
              <a:buClr>
                <a:schemeClr val="bg2">
                  <a:lumMod val="40000"/>
                  <a:lumOff val="60000"/>
                </a:schemeClr>
              </a:buClr>
              <a:buSzPct val="80000"/>
            </a:pPr>
            <a:endParaRPr lang="en-US" sz="1500" dirty="0">
              <a:solidFill>
                <a:srgbClr val="EBEBEB"/>
              </a:solidFill>
              <a:effectLst/>
              <a:latin typeface="+mj-lt"/>
              <a:ea typeface="+mj-ea"/>
              <a:cs typeface="+mj-cs"/>
            </a:endParaRPr>
          </a:p>
          <a:p>
            <a:pPr marL="0" marR="0">
              <a:lnSpc>
                <a:spcPct val="90000"/>
              </a:lnSpc>
              <a:spcBef>
                <a:spcPts val="1000"/>
              </a:spcBef>
              <a:buClr>
                <a:schemeClr val="bg2">
                  <a:lumMod val="40000"/>
                  <a:lumOff val="60000"/>
                </a:schemeClr>
              </a:buClr>
              <a:buSzPct val="80000"/>
              <a:buFont typeface="Wingdings 3" charset="2"/>
              <a:buChar char=""/>
            </a:pPr>
            <a:r>
              <a:rPr lang="en-US" sz="1500" dirty="0">
                <a:solidFill>
                  <a:srgbClr val="EBEBEB"/>
                </a:solidFill>
                <a:effectLst/>
                <a:latin typeface="+mj-lt"/>
                <a:ea typeface="+mj-ea"/>
                <a:cs typeface="+mj-cs"/>
              </a:rPr>
              <a:t> Average airtime for each aircraft based on the user mentioned airport is obtained. </a:t>
            </a:r>
          </a:p>
          <a:p>
            <a:pPr marL="0" marR="0">
              <a:lnSpc>
                <a:spcPct val="90000"/>
              </a:lnSpc>
              <a:spcBef>
                <a:spcPts val="1000"/>
              </a:spcBef>
              <a:buClr>
                <a:schemeClr val="bg2">
                  <a:lumMod val="40000"/>
                  <a:lumOff val="60000"/>
                </a:schemeClr>
              </a:buClr>
              <a:buSzPct val="80000"/>
            </a:pPr>
            <a:endParaRPr lang="en-US" sz="1500" dirty="0">
              <a:solidFill>
                <a:srgbClr val="EBEBEB"/>
              </a:solidFill>
              <a:latin typeface="+mj-lt"/>
              <a:ea typeface="+mj-ea"/>
              <a:cs typeface="+mj-cs"/>
            </a:endParaRPr>
          </a:p>
          <a:p>
            <a:pPr marL="0" marR="0">
              <a:lnSpc>
                <a:spcPct val="90000"/>
              </a:lnSpc>
              <a:spcBef>
                <a:spcPts val="1000"/>
              </a:spcBef>
              <a:buClr>
                <a:schemeClr val="bg2">
                  <a:lumMod val="40000"/>
                  <a:lumOff val="60000"/>
                </a:schemeClr>
              </a:buClr>
              <a:buSzPct val="80000"/>
              <a:buFont typeface="Wingdings 3" charset="2"/>
              <a:buChar char=""/>
            </a:pPr>
            <a:r>
              <a:rPr lang="en-US" sz="1500" dirty="0">
                <a:solidFill>
                  <a:srgbClr val="EBEBEB"/>
                </a:solidFill>
                <a:effectLst/>
                <a:latin typeface="+mj-lt"/>
                <a:ea typeface="+mj-ea"/>
                <a:cs typeface="+mj-cs"/>
              </a:rPr>
              <a:t>The dashboard is dynamic and provides results regarding a flight delay due to airline-delay, late aircraft delay, security delay, weather delay.</a:t>
            </a:r>
          </a:p>
          <a:p>
            <a:pPr marL="0" marR="0">
              <a:lnSpc>
                <a:spcPct val="90000"/>
              </a:lnSpc>
              <a:spcBef>
                <a:spcPts val="1000"/>
              </a:spcBef>
              <a:buClr>
                <a:schemeClr val="bg2">
                  <a:lumMod val="40000"/>
                  <a:lumOff val="60000"/>
                </a:schemeClr>
              </a:buClr>
              <a:buSzPct val="80000"/>
            </a:pPr>
            <a:endParaRPr lang="en-US" sz="1500" dirty="0">
              <a:solidFill>
                <a:srgbClr val="EBEBEB"/>
              </a:solidFill>
              <a:effectLst/>
              <a:latin typeface="+mj-lt"/>
              <a:ea typeface="+mj-ea"/>
              <a:cs typeface="+mj-cs"/>
            </a:endParaRPr>
          </a:p>
          <a:p>
            <a:pPr marL="0" marR="0">
              <a:lnSpc>
                <a:spcPct val="90000"/>
              </a:lnSpc>
              <a:spcBef>
                <a:spcPts val="1000"/>
              </a:spcBef>
              <a:buClr>
                <a:schemeClr val="bg2">
                  <a:lumMod val="40000"/>
                  <a:lumOff val="60000"/>
                </a:schemeClr>
              </a:buClr>
              <a:buSzPct val="80000"/>
              <a:buFont typeface="Wingdings 3" charset="2"/>
              <a:buChar char=""/>
            </a:pPr>
            <a:r>
              <a:rPr lang="en-US" sz="1500" dirty="0">
                <a:solidFill>
                  <a:srgbClr val="EBEBEB"/>
                </a:solidFill>
                <a:effectLst/>
                <a:latin typeface="+mj-lt"/>
                <a:ea typeface="+mj-ea"/>
                <a:cs typeface="+mj-cs"/>
              </a:rPr>
              <a:t>The dashboard also provides better understanding of:</a:t>
            </a:r>
          </a:p>
          <a:p>
            <a:pPr lvl="1">
              <a:lnSpc>
                <a:spcPct val="90000"/>
              </a:lnSpc>
              <a:spcBef>
                <a:spcPts val="1000"/>
              </a:spcBef>
              <a:buClr>
                <a:schemeClr val="bg2">
                  <a:lumMod val="40000"/>
                  <a:lumOff val="60000"/>
                </a:schemeClr>
              </a:buClr>
              <a:buSzPct val="80000"/>
              <a:buFont typeface="Wingdings 3" charset="2"/>
              <a:buChar char=""/>
            </a:pPr>
            <a:r>
              <a:rPr lang="en-US" sz="1500" dirty="0">
                <a:solidFill>
                  <a:srgbClr val="EBEBEB"/>
                </a:solidFill>
                <a:effectLst/>
                <a:latin typeface="+mj-lt"/>
                <a:ea typeface="+mj-ea"/>
                <a:cs typeface="+mj-cs"/>
              </a:rPr>
              <a:t> how many cancellations was happened to the airline</a:t>
            </a:r>
            <a:endParaRPr lang="en-US" sz="1500" dirty="0">
              <a:solidFill>
                <a:srgbClr val="EBEBEB"/>
              </a:solidFill>
              <a:latin typeface="+mj-lt"/>
              <a:ea typeface="+mj-ea"/>
              <a:cs typeface="+mj-cs"/>
            </a:endParaRPr>
          </a:p>
          <a:p>
            <a:pPr lvl="1">
              <a:lnSpc>
                <a:spcPct val="90000"/>
              </a:lnSpc>
              <a:spcBef>
                <a:spcPts val="1000"/>
              </a:spcBef>
              <a:buClr>
                <a:schemeClr val="bg2">
                  <a:lumMod val="40000"/>
                  <a:lumOff val="60000"/>
                </a:schemeClr>
              </a:buClr>
              <a:buSzPct val="80000"/>
              <a:buFont typeface="Wingdings 3" charset="2"/>
              <a:buChar char=""/>
            </a:pPr>
            <a:r>
              <a:rPr lang="en-US" sz="1500" dirty="0">
                <a:solidFill>
                  <a:srgbClr val="EBEBEB"/>
                </a:solidFill>
                <a:effectLst/>
                <a:latin typeface="+mj-lt"/>
                <a:ea typeface="+mj-ea"/>
                <a:cs typeface="+mj-cs"/>
              </a:rPr>
              <a:t>diversion taken</a:t>
            </a:r>
            <a:endParaRPr lang="en-US" sz="1500" dirty="0">
              <a:solidFill>
                <a:srgbClr val="EBEBEB"/>
              </a:solidFill>
              <a:latin typeface="+mj-lt"/>
              <a:ea typeface="+mj-ea"/>
              <a:cs typeface="+mj-cs"/>
            </a:endParaRPr>
          </a:p>
          <a:p>
            <a:pPr lvl="1">
              <a:lnSpc>
                <a:spcPct val="90000"/>
              </a:lnSpc>
              <a:spcBef>
                <a:spcPts val="1000"/>
              </a:spcBef>
              <a:buClr>
                <a:schemeClr val="bg2">
                  <a:lumMod val="40000"/>
                  <a:lumOff val="60000"/>
                </a:schemeClr>
              </a:buClr>
              <a:buSzPct val="80000"/>
              <a:buFont typeface="Wingdings 3" charset="2"/>
              <a:buChar char=""/>
            </a:pPr>
            <a:r>
              <a:rPr lang="en-US" sz="1500" dirty="0">
                <a:solidFill>
                  <a:srgbClr val="EBEBEB"/>
                </a:solidFill>
                <a:effectLst/>
                <a:latin typeface="+mj-lt"/>
                <a:ea typeface="+mj-ea"/>
                <a:cs typeface="+mj-cs"/>
              </a:rPr>
              <a:t>delayed arrival count, departure delay count, early arrival,</a:t>
            </a:r>
          </a:p>
          <a:p>
            <a:pPr lvl="1">
              <a:lnSpc>
                <a:spcPct val="90000"/>
              </a:lnSpc>
              <a:spcBef>
                <a:spcPts val="1000"/>
              </a:spcBef>
              <a:buClr>
                <a:schemeClr val="bg2">
                  <a:lumMod val="40000"/>
                  <a:lumOff val="60000"/>
                </a:schemeClr>
              </a:buClr>
              <a:buSzPct val="80000"/>
              <a:buFont typeface="Wingdings 3" charset="2"/>
              <a:buChar char=""/>
            </a:pPr>
            <a:r>
              <a:rPr lang="en-US" sz="1500" dirty="0">
                <a:solidFill>
                  <a:srgbClr val="EBEBEB"/>
                </a:solidFill>
                <a:effectLst/>
                <a:latin typeface="+mj-lt"/>
                <a:ea typeface="+mj-ea"/>
                <a:cs typeface="+mj-cs"/>
              </a:rPr>
              <a:t>early departure and on time flight is gained. </a:t>
            </a:r>
          </a:p>
        </p:txBody>
      </p:sp>
    </p:spTree>
    <p:extLst>
      <p:ext uri="{BB962C8B-B14F-4D97-AF65-F5344CB8AC3E}">
        <p14:creationId xmlns:p14="http://schemas.microsoft.com/office/powerpoint/2010/main" val="865947384"/>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9" name="Picture 12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50" name="Picture 13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1" name="Oval 13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52" name="Picture 13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3" name="Picture 13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54" name="Rectangle 13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5" name="Rectangle 140">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56" name="Rectangle 142">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7"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63BB915C-2598-5F93-1E7A-BFE042A06D71}"/>
              </a:ext>
            </a:extLst>
          </p:cNvPr>
          <p:cNvSpPr txBox="1"/>
          <p:nvPr/>
        </p:nvSpPr>
        <p:spPr>
          <a:xfrm>
            <a:off x="648930" y="629267"/>
            <a:ext cx="9252154" cy="1016654"/>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2900" b="0" i="0" kern="1200" dirty="0">
                <a:solidFill>
                  <a:srgbClr val="EBEBEB"/>
                </a:solidFill>
                <a:latin typeface="+mj-lt"/>
                <a:ea typeface="+mj-ea"/>
                <a:cs typeface="+mj-cs"/>
              </a:rPr>
              <a:t>Cancellation count by airlines for each month</a:t>
            </a:r>
          </a:p>
          <a:p>
            <a:pPr marL="742950" indent="-742950">
              <a:lnSpc>
                <a:spcPct val="90000"/>
              </a:lnSpc>
              <a:spcBef>
                <a:spcPct val="0"/>
              </a:spcBef>
              <a:spcAft>
                <a:spcPts val="600"/>
              </a:spcAft>
            </a:pPr>
            <a:endParaRPr lang="en-US" sz="2900" b="0" i="0" kern="1200" dirty="0">
              <a:solidFill>
                <a:srgbClr val="EBEBEB"/>
              </a:solidFill>
              <a:latin typeface="+mj-lt"/>
              <a:ea typeface="+mj-ea"/>
              <a:cs typeface="+mj-cs"/>
            </a:endParaRPr>
          </a:p>
        </p:txBody>
      </p:sp>
      <p:sp useBgFill="1">
        <p:nvSpPr>
          <p:cNvPr id="158" name="Freeform: Shape 146">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US"/>
          </a:p>
        </p:txBody>
      </p:sp>
      <p:sp>
        <p:nvSpPr>
          <p:cNvPr id="5" name="TextBox 4">
            <a:extLst>
              <a:ext uri="{FF2B5EF4-FFF2-40B4-BE49-F238E27FC236}">
                <a16:creationId xmlns:a16="http://schemas.microsoft.com/office/drawing/2014/main" id="{4464E41A-D27E-FF62-7BAB-301BC9B0D0FF}"/>
              </a:ext>
            </a:extLst>
          </p:cNvPr>
          <p:cNvSpPr txBox="1"/>
          <p:nvPr/>
        </p:nvSpPr>
        <p:spPr>
          <a:xfrm>
            <a:off x="648931" y="2548281"/>
            <a:ext cx="5122606" cy="3658689"/>
          </a:xfrm>
          <a:prstGeom prst="rect">
            <a:avLst/>
          </a:prstGeom>
        </p:spPr>
        <p:txBody>
          <a:bodyPr vert="horz" lIns="91440" tIns="45720" rIns="91440" bIns="45720" rtlCol="0">
            <a:normAutofit/>
          </a:bodyPr>
          <a:lstStyle/>
          <a:p>
            <a:pPr marL="0" marR="0">
              <a:spcBef>
                <a:spcPts val="1000"/>
              </a:spcBef>
              <a:buClr>
                <a:schemeClr val="bg2">
                  <a:lumMod val="40000"/>
                  <a:lumOff val="60000"/>
                </a:schemeClr>
              </a:buClr>
              <a:buSzPct val="80000"/>
              <a:buFont typeface="Wingdings 3" charset="2"/>
              <a:buChar char=""/>
            </a:pPr>
            <a:endParaRPr lang="en-US" dirty="0">
              <a:effectLst/>
              <a:latin typeface="+mj-lt"/>
              <a:ea typeface="+mj-ea"/>
              <a:cs typeface="+mj-cs"/>
            </a:endParaRPr>
          </a:p>
          <a:p>
            <a:pPr marL="0" marR="0">
              <a:spcBef>
                <a:spcPts val="1000"/>
              </a:spcBef>
              <a:buClr>
                <a:schemeClr val="bg2">
                  <a:lumMod val="40000"/>
                  <a:lumOff val="60000"/>
                </a:schemeClr>
              </a:buClr>
              <a:buSzPct val="80000"/>
              <a:buFont typeface="Wingdings 3" charset="2"/>
              <a:buChar char=""/>
            </a:pPr>
            <a:r>
              <a:rPr lang="en-US" dirty="0">
                <a:effectLst/>
                <a:latin typeface="+mj-lt"/>
                <a:ea typeface="+mj-ea"/>
                <a:cs typeface="+mj-cs"/>
              </a:rPr>
              <a:t>This is a geographical analysis which provides understanding about:</a:t>
            </a:r>
          </a:p>
          <a:p>
            <a:pPr lvl="1">
              <a:spcBef>
                <a:spcPts val="1000"/>
              </a:spcBef>
              <a:buClr>
                <a:schemeClr val="bg2">
                  <a:lumMod val="40000"/>
                  <a:lumOff val="60000"/>
                </a:schemeClr>
              </a:buClr>
              <a:buSzPct val="80000"/>
              <a:buFont typeface="Wingdings 3" charset="2"/>
              <a:buChar char=""/>
            </a:pPr>
            <a:r>
              <a:rPr lang="en-US" dirty="0">
                <a:effectLst/>
                <a:latin typeface="+mj-lt"/>
                <a:ea typeface="+mj-ea"/>
                <a:cs typeface="+mj-cs"/>
              </a:rPr>
              <a:t> the count of airlines which was cancelled due to some specific reasons on a specific month.</a:t>
            </a:r>
          </a:p>
          <a:p>
            <a:pPr lvl="1">
              <a:spcBef>
                <a:spcPts val="1000"/>
              </a:spcBef>
              <a:buClr>
                <a:schemeClr val="bg2">
                  <a:lumMod val="40000"/>
                  <a:lumOff val="60000"/>
                </a:schemeClr>
              </a:buClr>
              <a:buSzPct val="80000"/>
              <a:buFont typeface="Wingdings 3" charset="2"/>
              <a:buChar char=""/>
            </a:pPr>
            <a:r>
              <a:rPr lang="en-US" dirty="0">
                <a:effectLst/>
                <a:latin typeface="+mj-lt"/>
                <a:ea typeface="+mj-ea"/>
                <a:cs typeface="+mj-cs"/>
              </a:rPr>
              <a:t>Count of cancellation</a:t>
            </a:r>
          </a:p>
          <a:p>
            <a:pPr lvl="1">
              <a:spcBef>
                <a:spcPts val="1000"/>
              </a:spcBef>
              <a:buClr>
                <a:schemeClr val="bg2">
                  <a:lumMod val="40000"/>
                  <a:lumOff val="60000"/>
                </a:schemeClr>
              </a:buClr>
              <a:buSzPct val="80000"/>
              <a:buFont typeface="Wingdings 3" charset="2"/>
              <a:buChar char=""/>
            </a:pPr>
            <a:r>
              <a:rPr lang="en-US" dirty="0">
                <a:effectLst/>
                <a:latin typeface="+mj-lt"/>
                <a:ea typeface="+mj-ea"/>
                <a:cs typeface="+mj-cs"/>
              </a:rPr>
              <a:t>Place (state, country, city)</a:t>
            </a:r>
          </a:p>
          <a:p>
            <a:pPr lvl="1">
              <a:spcBef>
                <a:spcPts val="1000"/>
              </a:spcBef>
              <a:buClr>
                <a:schemeClr val="bg2">
                  <a:lumMod val="40000"/>
                  <a:lumOff val="60000"/>
                </a:schemeClr>
              </a:buClr>
              <a:buSzPct val="80000"/>
              <a:buFont typeface="Wingdings 3" charset="2"/>
              <a:buChar char=""/>
            </a:pPr>
            <a:r>
              <a:rPr lang="en-US" dirty="0">
                <a:effectLst/>
                <a:latin typeface="+mj-lt"/>
                <a:ea typeface="+mj-ea"/>
                <a:cs typeface="+mj-cs"/>
              </a:rPr>
              <a:t>Cancellation reason count</a:t>
            </a:r>
          </a:p>
          <a:p>
            <a:pPr marL="0" marR="0">
              <a:spcBef>
                <a:spcPts val="1000"/>
              </a:spcBef>
              <a:buClr>
                <a:schemeClr val="bg2">
                  <a:lumMod val="40000"/>
                  <a:lumOff val="60000"/>
                </a:schemeClr>
              </a:buClr>
              <a:buSzPct val="80000"/>
              <a:buFont typeface="Wingdings 3" charset="2"/>
              <a:buChar char=""/>
            </a:pPr>
            <a:endParaRPr lang="en-US" dirty="0">
              <a:effectLst/>
              <a:latin typeface="+mj-lt"/>
              <a:ea typeface="+mj-ea"/>
              <a:cs typeface="+mj-cs"/>
            </a:endParaRPr>
          </a:p>
        </p:txBody>
      </p:sp>
      <p:pic>
        <p:nvPicPr>
          <p:cNvPr id="2" name="Picture 1" descr="A map of the world with red dots&#10;&#10;Description automatically generated">
            <a:extLst>
              <a:ext uri="{FF2B5EF4-FFF2-40B4-BE49-F238E27FC236}">
                <a16:creationId xmlns:a16="http://schemas.microsoft.com/office/drawing/2014/main" id="{FB88C467-7FE1-FA79-672B-B6D83C4ABC7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91916" y="2859649"/>
            <a:ext cx="5451627" cy="3039282"/>
          </a:xfrm>
          <a:prstGeom prst="rect">
            <a:avLst/>
          </a:prstGeom>
          <a:effectLst/>
        </p:spPr>
      </p:pic>
    </p:spTree>
    <p:extLst>
      <p:ext uri="{BB962C8B-B14F-4D97-AF65-F5344CB8AC3E}">
        <p14:creationId xmlns:p14="http://schemas.microsoft.com/office/powerpoint/2010/main" val="2569229232"/>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 name="Picture 71">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3" name="Picture 73">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94" name="Oval 75">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95" name="Picture 77">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96" name="Picture 79">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97" name="Rectangle 81">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8" name="Rectangle 83">
            <a:extLst>
              <a:ext uri="{FF2B5EF4-FFF2-40B4-BE49-F238E27FC236}">
                <a16:creationId xmlns:a16="http://schemas.microsoft.com/office/drawing/2014/main" id="{9362849A-570D-49DB-954C-63F144E88A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99" name="Rectangle 85">
            <a:extLst>
              <a:ext uri="{FF2B5EF4-FFF2-40B4-BE49-F238E27FC236}">
                <a16:creationId xmlns:a16="http://schemas.microsoft.com/office/drawing/2014/main" id="{1CA42011-E478-428B-9D15-A98E338BF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0" name="Freeform 7">
            <a:extLst>
              <a:ext uri="{FF2B5EF4-FFF2-40B4-BE49-F238E27FC236}">
                <a16:creationId xmlns:a16="http://schemas.microsoft.com/office/drawing/2014/main" id="{9ED2773C-FE51-4632-BA46-036BDCDA6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63BB915C-2598-5F93-1E7A-BFE042A06D71}"/>
              </a:ext>
            </a:extLst>
          </p:cNvPr>
          <p:cNvSpPr txBox="1"/>
          <p:nvPr/>
        </p:nvSpPr>
        <p:spPr>
          <a:xfrm>
            <a:off x="648930" y="629267"/>
            <a:ext cx="9252154" cy="1016654"/>
          </a:xfrm>
          <a:prstGeom prst="rect">
            <a:avLst/>
          </a:prstGeom>
        </p:spPr>
        <p:txBody>
          <a:bodyPr vert="horz" lIns="91440" tIns="45720" rIns="91440" bIns="45720" rtlCol="0" anchor="t">
            <a:normAutofit/>
          </a:bodyPr>
          <a:lstStyle/>
          <a:p>
            <a:pPr>
              <a:spcBef>
                <a:spcPct val="0"/>
              </a:spcBef>
              <a:spcAft>
                <a:spcPts val="600"/>
              </a:spcAft>
            </a:pPr>
            <a:r>
              <a:rPr lang="en-US" sz="4200" b="0" i="0" kern="1200">
                <a:solidFill>
                  <a:srgbClr val="EBEBEB"/>
                </a:solidFill>
                <a:latin typeface="+mj-lt"/>
                <a:ea typeface="+mj-ea"/>
                <a:cs typeface="+mj-cs"/>
              </a:rPr>
              <a:t>Total number of flights from airports</a:t>
            </a:r>
          </a:p>
          <a:p>
            <a:pPr marL="742950" indent="-742950">
              <a:spcBef>
                <a:spcPct val="0"/>
              </a:spcBef>
              <a:spcAft>
                <a:spcPts val="600"/>
              </a:spcAft>
            </a:pPr>
            <a:endParaRPr lang="en-US" sz="4200" b="0" i="0" kern="1200">
              <a:solidFill>
                <a:srgbClr val="EBEBEB"/>
              </a:solidFill>
              <a:latin typeface="+mj-lt"/>
              <a:ea typeface="+mj-ea"/>
              <a:cs typeface="+mj-cs"/>
            </a:endParaRPr>
          </a:p>
        </p:txBody>
      </p:sp>
      <p:sp useBgFill="1">
        <p:nvSpPr>
          <p:cNvPr id="101" name="Freeform: Shape 89">
            <a:extLst>
              <a:ext uri="{FF2B5EF4-FFF2-40B4-BE49-F238E27FC236}">
                <a16:creationId xmlns:a16="http://schemas.microsoft.com/office/drawing/2014/main" id="{E02F9158-C4C2-46A8-BE73-A4F77E139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US"/>
          </a:p>
        </p:txBody>
      </p:sp>
      <p:pic>
        <p:nvPicPr>
          <p:cNvPr id="4" name="Picture 3" descr="A screenshot of a computer&#10;&#10;Description automatically generated">
            <a:extLst>
              <a:ext uri="{FF2B5EF4-FFF2-40B4-BE49-F238E27FC236}">
                <a16:creationId xmlns:a16="http://schemas.microsoft.com/office/drawing/2014/main" id="{F6A78CE9-2D38-D5E6-D757-FF853EEDD4B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3670" t="9739" r="563" b="11654"/>
          <a:stretch/>
        </p:blipFill>
        <p:spPr bwMode="auto">
          <a:xfrm>
            <a:off x="365357" y="2816635"/>
            <a:ext cx="6055732" cy="3121979"/>
          </a:xfrm>
          <a:prstGeom prst="rect">
            <a:avLst/>
          </a:prstGeom>
          <a:noFill/>
          <a:effectLst/>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4464E41A-D27E-FF62-7BAB-301BC9B0D0FF}"/>
              </a:ext>
            </a:extLst>
          </p:cNvPr>
          <p:cNvSpPr txBox="1"/>
          <p:nvPr/>
        </p:nvSpPr>
        <p:spPr>
          <a:xfrm>
            <a:off x="6421089" y="2548281"/>
            <a:ext cx="5122606" cy="3658689"/>
          </a:xfrm>
          <a:prstGeom prst="rect">
            <a:avLst/>
          </a:prstGeom>
        </p:spPr>
        <p:txBody>
          <a:bodyPr vert="horz" lIns="91440" tIns="45720" rIns="91440" bIns="45720" rtlCol="0">
            <a:normAutofit/>
          </a:bodyPr>
          <a:lstStyle/>
          <a:p>
            <a:pPr marL="0" marR="0">
              <a:spcBef>
                <a:spcPts val="1000"/>
              </a:spcBef>
              <a:buClr>
                <a:schemeClr val="bg2">
                  <a:lumMod val="40000"/>
                  <a:lumOff val="60000"/>
                </a:schemeClr>
              </a:buClr>
              <a:buSzPct val="80000"/>
              <a:buFont typeface="Wingdings 3" charset="2"/>
              <a:buChar char=""/>
            </a:pPr>
            <a:endParaRPr lang="en-US" dirty="0">
              <a:effectLst/>
              <a:latin typeface="+mj-lt"/>
              <a:ea typeface="+mj-ea"/>
              <a:cs typeface="+mj-cs"/>
            </a:endParaRPr>
          </a:p>
          <a:p>
            <a:pPr marL="0" marR="0">
              <a:spcBef>
                <a:spcPts val="1000"/>
              </a:spcBef>
              <a:buClr>
                <a:schemeClr val="bg2">
                  <a:lumMod val="40000"/>
                  <a:lumOff val="60000"/>
                </a:schemeClr>
              </a:buClr>
              <a:buSzPct val="80000"/>
              <a:buFont typeface="Wingdings 3" charset="2"/>
              <a:buChar char=""/>
            </a:pPr>
            <a:r>
              <a:rPr lang="en-US" dirty="0">
                <a:effectLst/>
                <a:latin typeface="+mj-lt"/>
                <a:ea typeface="+mj-ea"/>
                <a:cs typeface="+mj-cs"/>
              </a:rPr>
              <a:t>This is a map visualization which provides understanding about:</a:t>
            </a:r>
          </a:p>
          <a:p>
            <a:pPr lvl="1">
              <a:spcBef>
                <a:spcPts val="1000"/>
              </a:spcBef>
              <a:buClr>
                <a:schemeClr val="bg2">
                  <a:lumMod val="40000"/>
                  <a:lumOff val="60000"/>
                </a:schemeClr>
              </a:buClr>
              <a:buSzPct val="80000"/>
              <a:buFont typeface="Wingdings 3" charset="2"/>
              <a:buChar char=""/>
            </a:pPr>
            <a:r>
              <a:rPr lang="en-US" dirty="0">
                <a:effectLst/>
                <a:latin typeface="+mj-lt"/>
                <a:ea typeface="+mj-ea"/>
                <a:cs typeface="+mj-cs"/>
              </a:rPr>
              <a:t> the number of flights flown from the origin airports</a:t>
            </a:r>
          </a:p>
          <a:p>
            <a:pPr lvl="1">
              <a:spcBef>
                <a:spcPts val="1000"/>
              </a:spcBef>
              <a:buClr>
                <a:schemeClr val="bg2">
                  <a:lumMod val="40000"/>
                  <a:lumOff val="60000"/>
                </a:schemeClr>
              </a:buClr>
              <a:buSzPct val="80000"/>
              <a:buFont typeface="Wingdings 3" charset="2"/>
              <a:buChar char=""/>
            </a:pPr>
            <a:r>
              <a:rPr lang="en-US" dirty="0">
                <a:latin typeface="+mj-lt"/>
                <a:ea typeface="+mj-ea"/>
                <a:cs typeface="+mj-cs"/>
              </a:rPr>
              <a:t>Latitude</a:t>
            </a:r>
          </a:p>
          <a:p>
            <a:pPr lvl="1">
              <a:spcBef>
                <a:spcPts val="1000"/>
              </a:spcBef>
              <a:buClr>
                <a:schemeClr val="bg2">
                  <a:lumMod val="40000"/>
                  <a:lumOff val="60000"/>
                </a:schemeClr>
              </a:buClr>
              <a:buSzPct val="80000"/>
              <a:buFont typeface="Wingdings 3" charset="2"/>
              <a:buChar char=""/>
            </a:pPr>
            <a:r>
              <a:rPr lang="en-US" dirty="0">
                <a:effectLst/>
                <a:latin typeface="+mj-lt"/>
                <a:ea typeface="+mj-ea"/>
                <a:cs typeface="+mj-cs"/>
              </a:rPr>
              <a:t>Longitude</a:t>
            </a:r>
          </a:p>
          <a:p>
            <a:pPr lvl="1">
              <a:spcBef>
                <a:spcPts val="1000"/>
              </a:spcBef>
              <a:buClr>
                <a:schemeClr val="bg2">
                  <a:lumMod val="40000"/>
                  <a:lumOff val="60000"/>
                </a:schemeClr>
              </a:buClr>
              <a:buSzPct val="80000"/>
              <a:buFont typeface="Wingdings 3" charset="2"/>
              <a:buChar char=""/>
            </a:pPr>
            <a:r>
              <a:rPr lang="en-US" dirty="0">
                <a:latin typeface="+mj-lt"/>
                <a:ea typeface="+mj-ea"/>
                <a:cs typeface="+mj-cs"/>
              </a:rPr>
              <a:t>Airport</a:t>
            </a:r>
            <a:endParaRPr lang="en-US" dirty="0">
              <a:effectLst/>
              <a:latin typeface="+mj-lt"/>
              <a:ea typeface="+mj-ea"/>
              <a:cs typeface="+mj-cs"/>
            </a:endParaRPr>
          </a:p>
          <a:p>
            <a:pPr marL="0" marR="0">
              <a:spcBef>
                <a:spcPts val="1000"/>
              </a:spcBef>
              <a:buClr>
                <a:schemeClr val="bg2">
                  <a:lumMod val="40000"/>
                  <a:lumOff val="60000"/>
                </a:schemeClr>
              </a:buClr>
              <a:buSzPct val="80000"/>
              <a:buFont typeface="Wingdings 3" charset="2"/>
              <a:buChar char=""/>
            </a:pPr>
            <a:endParaRPr lang="en-US" dirty="0">
              <a:effectLst/>
              <a:latin typeface="+mj-lt"/>
              <a:ea typeface="+mj-ea"/>
              <a:cs typeface="+mj-cs"/>
            </a:endParaRPr>
          </a:p>
        </p:txBody>
      </p:sp>
      <p:sp>
        <p:nvSpPr>
          <p:cNvPr id="2" name="AutoShape 2">
            <a:extLst>
              <a:ext uri="{FF2B5EF4-FFF2-40B4-BE49-F238E27FC236}">
                <a16:creationId xmlns:a16="http://schemas.microsoft.com/office/drawing/2014/main" id="{893302B1-F94A-8353-6D63-DFA5A5C55E8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952969878"/>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9" name="Picture 12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50" name="Picture 13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1" name="Oval 13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52" name="Picture 13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3" name="Picture 13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54" name="Rectangle 13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5" name="Rectangle 140">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56" name="Rectangle 142">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7"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63BB915C-2598-5F93-1E7A-BFE042A06D71}"/>
              </a:ext>
            </a:extLst>
          </p:cNvPr>
          <p:cNvSpPr txBox="1"/>
          <p:nvPr/>
        </p:nvSpPr>
        <p:spPr>
          <a:xfrm>
            <a:off x="648930" y="629267"/>
            <a:ext cx="9252154" cy="1016654"/>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2900" b="0" i="0" kern="1200" dirty="0">
                <a:solidFill>
                  <a:srgbClr val="EBEBEB"/>
                </a:solidFill>
                <a:latin typeface="+mj-lt"/>
                <a:ea typeface="+mj-ea"/>
                <a:cs typeface="+mj-cs"/>
              </a:rPr>
              <a:t>Cancellation count by airlines for each month</a:t>
            </a:r>
          </a:p>
          <a:p>
            <a:pPr marL="742950" indent="-742950">
              <a:lnSpc>
                <a:spcPct val="90000"/>
              </a:lnSpc>
              <a:spcBef>
                <a:spcPct val="0"/>
              </a:spcBef>
              <a:spcAft>
                <a:spcPts val="600"/>
              </a:spcAft>
            </a:pPr>
            <a:endParaRPr lang="en-US" sz="2900" b="0" i="0" kern="1200" dirty="0">
              <a:solidFill>
                <a:srgbClr val="EBEBEB"/>
              </a:solidFill>
              <a:latin typeface="+mj-lt"/>
              <a:ea typeface="+mj-ea"/>
              <a:cs typeface="+mj-cs"/>
            </a:endParaRPr>
          </a:p>
        </p:txBody>
      </p:sp>
      <p:sp useBgFill="1">
        <p:nvSpPr>
          <p:cNvPr id="158" name="Freeform: Shape 146">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US"/>
          </a:p>
        </p:txBody>
      </p:sp>
      <p:sp>
        <p:nvSpPr>
          <p:cNvPr id="5" name="TextBox 4">
            <a:extLst>
              <a:ext uri="{FF2B5EF4-FFF2-40B4-BE49-F238E27FC236}">
                <a16:creationId xmlns:a16="http://schemas.microsoft.com/office/drawing/2014/main" id="{4464E41A-D27E-FF62-7BAB-301BC9B0D0FF}"/>
              </a:ext>
            </a:extLst>
          </p:cNvPr>
          <p:cNvSpPr txBox="1"/>
          <p:nvPr/>
        </p:nvSpPr>
        <p:spPr>
          <a:xfrm>
            <a:off x="648931" y="3769567"/>
            <a:ext cx="5122606" cy="2437403"/>
          </a:xfrm>
          <a:prstGeom prst="rect">
            <a:avLst/>
          </a:prstGeom>
        </p:spPr>
        <p:txBody>
          <a:bodyPr vert="horz" lIns="91440" tIns="45720" rIns="91440" bIns="45720" rtlCol="0">
            <a:normAutofit/>
          </a:bodyPr>
          <a:lstStyle/>
          <a:p>
            <a:pPr marL="0" marR="0">
              <a:spcBef>
                <a:spcPts val="1000"/>
              </a:spcBef>
              <a:buClr>
                <a:schemeClr val="bg2">
                  <a:lumMod val="40000"/>
                  <a:lumOff val="60000"/>
                </a:schemeClr>
              </a:buClr>
              <a:buSzPct val="80000"/>
              <a:buFont typeface="Wingdings 3" charset="2"/>
              <a:buChar char=""/>
            </a:pPr>
            <a:endParaRPr lang="en-US" dirty="0">
              <a:effectLst/>
              <a:latin typeface="+mj-lt"/>
              <a:ea typeface="+mj-ea"/>
              <a:cs typeface="+mj-cs"/>
            </a:endParaRPr>
          </a:p>
          <a:p>
            <a:pPr algn="just">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This chart helps to understand the cancellation reasons of flights by airlines </a:t>
            </a:r>
            <a:endParaRPr lang="en-US" dirty="0">
              <a:effectLst/>
              <a:latin typeface="+mj-lt"/>
              <a:ea typeface="+mj-ea"/>
              <a:cs typeface="+mj-cs"/>
            </a:endParaRPr>
          </a:p>
        </p:txBody>
      </p:sp>
      <p:pic>
        <p:nvPicPr>
          <p:cNvPr id="4" name="Picture 3" descr="A graph of different colored lines&#10;&#10;Description automatically generated">
            <a:extLst>
              <a:ext uri="{FF2B5EF4-FFF2-40B4-BE49-F238E27FC236}">
                <a16:creationId xmlns:a16="http://schemas.microsoft.com/office/drawing/2014/main" id="{577F8FEA-8047-BFFD-694C-A544267B12F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20415" y="2741607"/>
            <a:ext cx="5961380" cy="3314065"/>
          </a:xfrm>
          <a:prstGeom prst="rect">
            <a:avLst/>
          </a:prstGeom>
        </p:spPr>
      </p:pic>
    </p:spTree>
    <p:extLst>
      <p:ext uri="{BB962C8B-B14F-4D97-AF65-F5344CB8AC3E}">
        <p14:creationId xmlns:p14="http://schemas.microsoft.com/office/powerpoint/2010/main" val="1162375999"/>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 name="Picture 71">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3" name="Picture 73">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94" name="Oval 75">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95" name="Picture 77">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96" name="Picture 79">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97" name="Rectangle 81">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8" name="Rectangle 83">
            <a:extLst>
              <a:ext uri="{FF2B5EF4-FFF2-40B4-BE49-F238E27FC236}">
                <a16:creationId xmlns:a16="http://schemas.microsoft.com/office/drawing/2014/main" id="{9362849A-570D-49DB-954C-63F144E88A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99" name="Rectangle 85">
            <a:extLst>
              <a:ext uri="{FF2B5EF4-FFF2-40B4-BE49-F238E27FC236}">
                <a16:creationId xmlns:a16="http://schemas.microsoft.com/office/drawing/2014/main" id="{1CA42011-E478-428B-9D15-A98E338BF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0" name="Freeform 7">
            <a:extLst>
              <a:ext uri="{FF2B5EF4-FFF2-40B4-BE49-F238E27FC236}">
                <a16:creationId xmlns:a16="http://schemas.microsoft.com/office/drawing/2014/main" id="{9ED2773C-FE51-4632-BA46-036BDCDA6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63BB915C-2598-5F93-1E7A-BFE042A06D71}"/>
              </a:ext>
            </a:extLst>
          </p:cNvPr>
          <p:cNvSpPr txBox="1"/>
          <p:nvPr/>
        </p:nvSpPr>
        <p:spPr>
          <a:xfrm>
            <a:off x="648930" y="629267"/>
            <a:ext cx="9252154" cy="1016654"/>
          </a:xfrm>
          <a:prstGeom prst="rect">
            <a:avLst/>
          </a:prstGeom>
        </p:spPr>
        <p:txBody>
          <a:bodyPr vert="horz" lIns="91440" tIns="45720" rIns="91440" bIns="45720" rtlCol="0" anchor="t">
            <a:normAutofit/>
          </a:bodyPr>
          <a:lstStyle/>
          <a:p>
            <a:pPr>
              <a:spcBef>
                <a:spcPct val="0"/>
              </a:spcBef>
              <a:spcAft>
                <a:spcPts val="600"/>
              </a:spcAft>
            </a:pPr>
            <a:r>
              <a:rPr lang="en-US" sz="4200" b="0" i="0" kern="1200" dirty="0">
                <a:solidFill>
                  <a:srgbClr val="EBEBEB"/>
                </a:solidFill>
                <a:latin typeface="+mj-lt"/>
                <a:ea typeface="+mj-ea"/>
                <a:cs typeface="+mj-cs"/>
              </a:rPr>
              <a:t>Market Share of various Airlines</a:t>
            </a:r>
          </a:p>
          <a:p>
            <a:pPr marL="742950" indent="-742950">
              <a:spcBef>
                <a:spcPct val="0"/>
              </a:spcBef>
              <a:spcAft>
                <a:spcPts val="600"/>
              </a:spcAft>
            </a:pPr>
            <a:endParaRPr lang="en-US" sz="4200" b="0" i="0" kern="1200" dirty="0">
              <a:solidFill>
                <a:srgbClr val="EBEBEB"/>
              </a:solidFill>
              <a:latin typeface="+mj-lt"/>
              <a:ea typeface="+mj-ea"/>
              <a:cs typeface="+mj-cs"/>
            </a:endParaRPr>
          </a:p>
        </p:txBody>
      </p:sp>
      <p:sp useBgFill="1">
        <p:nvSpPr>
          <p:cNvPr id="101" name="Freeform: Shape 89">
            <a:extLst>
              <a:ext uri="{FF2B5EF4-FFF2-40B4-BE49-F238E27FC236}">
                <a16:creationId xmlns:a16="http://schemas.microsoft.com/office/drawing/2014/main" id="{E02F9158-C4C2-46A8-BE73-A4F77E139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US"/>
          </a:p>
        </p:txBody>
      </p:sp>
      <p:sp>
        <p:nvSpPr>
          <p:cNvPr id="5" name="TextBox 4">
            <a:extLst>
              <a:ext uri="{FF2B5EF4-FFF2-40B4-BE49-F238E27FC236}">
                <a16:creationId xmlns:a16="http://schemas.microsoft.com/office/drawing/2014/main" id="{4464E41A-D27E-FF62-7BAB-301BC9B0D0FF}"/>
              </a:ext>
            </a:extLst>
          </p:cNvPr>
          <p:cNvSpPr txBox="1"/>
          <p:nvPr/>
        </p:nvSpPr>
        <p:spPr>
          <a:xfrm>
            <a:off x="6421089" y="2548281"/>
            <a:ext cx="5122606" cy="3658689"/>
          </a:xfrm>
          <a:prstGeom prst="rect">
            <a:avLst/>
          </a:prstGeom>
        </p:spPr>
        <p:txBody>
          <a:bodyPr vert="horz" lIns="91440" tIns="45720" rIns="91440" bIns="45720" rtlCol="0">
            <a:normAutofit/>
          </a:bodyPr>
          <a:lstStyle/>
          <a:p>
            <a:pPr marL="0" marR="0">
              <a:spcBef>
                <a:spcPts val="1000"/>
              </a:spcBef>
              <a:buClr>
                <a:schemeClr val="bg2">
                  <a:lumMod val="40000"/>
                  <a:lumOff val="60000"/>
                </a:schemeClr>
              </a:buClr>
              <a:buSzPct val="80000"/>
              <a:buFont typeface="Wingdings 3" charset="2"/>
              <a:buChar char=""/>
            </a:pPr>
            <a:endParaRPr lang="en-US" dirty="0">
              <a:effectLst/>
              <a:latin typeface="+mj-lt"/>
              <a:ea typeface="+mj-ea"/>
              <a:cs typeface="+mj-cs"/>
            </a:endParaRPr>
          </a:p>
          <a:p>
            <a:pPr marL="0" marR="0">
              <a:spcBef>
                <a:spcPts val="1000"/>
              </a:spcBef>
              <a:buClr>
                <a:schemeClr val="bg2">
                  <a:lumMod val="40000"/>
                  <a:lumOff val="60000"/>
                </a:schemeClr>
              </a:buClr>
              <a:buSzPct val="80000"/>
              <a:buFont typeface="Wingdings 3" charset="2"/>
              <a:buChar char=""/>
            </a:pPr>
            <a:r>
              <a:rPr lang="en-US" dirty="0">
                <a:effectLst/>
                <a:latin typeface="+mj-lt"/>
                <a:ea typeface="+mj-ea"/>
                <a:cs typeface="+mj-cs"/>
              </a:rPr>
              <a:t>This is a pie chart which provides understanding about </a:t>
            </a:r>
            <a:r>
              <a:rPr lang="en-US" dirty="0">
                <a:latin typeface="+mj-lt"/>
                <a:ea typeface="+mj-ea"/>
                <a:cs typeface="+mj-cs"/>
              </a:rPr>
              <a:t>the market share of various airlines by the number of flights flown by  them.</a:t>
            </a:r>
            <a:endParaRPr lang="en-US" dirty="0">
              <a:effectLst/>
              <a:latin typeface="+mj-lt"/>
              <a:ea typeface="+mj-ea"/>
              <a:cs typeface="+mj-cs"/>
            </a:endParaRPr>
          </a:p>
          <a:p>
            <a:pPr marL="0" marR="0">
              <a:spcBef>
                <a:spcPts val="1000"/>
              </a:spcBef>
              <a:buClr>
                <a:schemeClr val="bg2">
                  <a:lumMod val="40000"/>
                  <a:lumOff val="60000"/>
                </a:schemeClr>
              </a:buClr>
              <a:buSzPct val="80000"/>
              <a:buFont typeface="Wingdings 3" charset="2"/>
              <a:buChar char=""/>
            </a:pPr>
            <a:endParaRPr lang="en-US" dirty="0">
              <a:effectLst/>
              <a:latin typeface="+mj-lt"/>
              <a:ea typeface="+mj-ea"/>
              <a:cs typeface="+mj-cs"/>
            </a:endParaRPr>
          </a:p>
        </p:txBody>
      </p:sp>
      <p:pic>
        <p:nvPicPr>
          <p:cNvPr id="9" name="Picture 8" descr="A screenshot of a computer&#10;&#10;Description automatically generated">
            <a:extLst>
              <a:ext uri="{FF2B5EF4-FFF2-40B4-BE49-F238E27FC236}">
                <a16:creationId xmlns:a16="http://schemas.microsoft.com/office/drawing/2014/main" id="{A3089492-30DB-1F85-355D-B5442B9C10CA}"/>
              </a:ext>
            </a:extLst>
          </p:cNvPr>
          <p:cNvPicPr>
            <a:picLocks noChangeAspect="1"/>
          </p:cNvPicPr>
          <p:nvPr/>
        </p:nvPicPr>
        <p:blipFill rotWithShape="1">
          <a:blip r:embed="rId6">
            <a:extLst>
              <a:ext uri="{28A0092B-C50C-407E-A947-70E740481C1C}">
                <a14:useLocalDpi xmlns:a14="http://schemas.microsoft.com/office/drawing/2010/main" val="0"/>
              </a:ext>
            </a:extLst>
          </a:blip>
          <a:srcRect l="24087" t="16458" r="903" b="11912"/>
          <a:stretch/>
        </p:blipFill>
        <p:spPr bwMode="auto">
          <a:xfrm>
            <a:off x="181046" y="2851150"/>
            <a:ext cx="6040755" cy="32448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31948546"/>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8" name="Picture 7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80" name="Picture 7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82" name="Oval 8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84" name="Picture 8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86" name="Picture 8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88" name="Rectangle 8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0" name="Rectangle 89">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92" name="Rectangle 91">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4"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96" name="Freeform: Shape 95">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US"/>
          </a:p>
        </p:txBody>
      </p:sp>
      <p:sp>
        <p:nvSpPr>
          <p:cNvPr id="4" name="TextBox 3">
            <a:extLst>
              <a:ext uri="{FF2B5EF4-FFF2-40B4-BE49-F238E27FC236}">
                <a16:creationId xmlns:a16="http://schemas.microsoft.com/office/drawing/2014/main" id="{38F8D504-12B4-A8D2-A277-98109EDCFB0E}"/>
              </a:ext>
            </a:extLst>
          </p:cNvPr>
          <p:cNvSpPr txBox="1"/>
          <p:nvPr/>
        </p:nvSpPr>
        <p:spPr>
          <a:xfrm>
            <a:off x="1103312" y="452718"/>
            <a:ext cx="8947522" cy="1400530"/>
          </a:xfrm>
          <a:prstGeom prst="rect">
            <a:avLst/>
          </a:prstGeom>
        </p:spPr>
        <p:txBody>
          <a:bodyPr vert="horz" lIns="91440" tIns="45720" rIns="91440" bIns="45720" rtlCol="0" anchor="ctr">
            <a:normAutofit/>
          </a:bodyPr>
          <a:lstStyle/>
          <a:p>
            <a:pPr>
              <a:spcBef>
                <a:spcPct val="0"/>
              </a:spcBef>
              <a:spcAft>
                <a:spcPts val="600"/>
              </a:spcAft>
            </a:pPr>
            <a:r>
              <a:rPr lang="en-US" sz="4200" b="0" i="0" kern="1200">
                <a:solidFill>
                  <a:srgbClr val="FFFFFF"/>
                </a:solidFill>
                <a:latin typeface="+mj-lt"/>
                <a:ea typeface="+mj-ea"/>
                <a:cs typeface="+mj-cs"/>
              </a:rPr>
              <a:t>GROUP MEMBERS</a:t>
            </a:r>
          </a:p>
        </p:txBody>
      </p:sp>
      <p:sp>
        <p:nvSpPr>
          <p:cNvPr id="39" name="TextBox 2">
            <a:extLst>
              <a:ext uri="{FF2B5EF4-FFF2-40B4-BE49-F238E27FC236}">
                <a16:creationId xmlns:a16="http://schemas.microsoft.com/office/drawing/2014/main" id="{31BC05D7-4B05-3F0D-8C3C-F5617234ED84}"/>
              </a:ext>
            </a:extLst>
          </p:cNvPr>
          <p:cNvSpPr txBox="1"/>
          <p:nvPr/>
        </p:nvSpPr>
        <p:spPr>
          <a:xfrm>
            <a:off x="1103312" y="2763520"/>
            <a:ext cx="8946541" cy="3484879"/>
          </a:xfrm>
          <a:prstGeom prst="rect">
            <a:avLst/>
          </a:prstGeom>
        </p:spPr>
        <p:txBody>
          <a:bodyPr vert="horz" lIns="91440" tIns="45720" rIns="91440" bIns="45720" rtlCol="0">
            <a:normAutofit/>
          </a:bodyPr>
          <a:lstStyle/>
          <a:p>
            <a:pPr>
              <a:spcBef>
                <a:spcPts val="1000"/>
              </a:spcBef>
              <a:buClr>
                <a:schemeClr val="bg2">
                  <a:lumMod val="40000"/>
                  <a:lumOff val="60000"/>
                </a:schemeClr>
              </a:buClr>
              <a:buSzPct val="80000"/>
              <a:buFont typeface="Wingdings 3" charset="2"/>
              <a:buChar char=""/>
            </a:pPr>
            <a:r>
              <a:rPr lang="en-US" dirty="0">
                <a:latin typeface="+mj-lt"/>
                <a:ea typeface="+mj-ea"/>
                <a:cs typeface="+mj-cs"/>
              </a:rPr>
              <a:t>ABISHEAK DHANABAL(C0903766)</a:t>
            </a:r>
          </a:p>
          <a:p>
            <a:pPr>
              <a:spcBef>
                <a:spcPts val="1000"/>
              </a:spcBef>
              <a:buClr>
                <a:schemeClr val="bg2">
                  <a:lumMod val="40000"/>
                  <a:lumOff val="60000"/>
                </a:schemeClr>
              </a:buClr>
              <a:buSzPct val="80000"/>
              <a:buFont typeface="Wingdings 3" charset="2"/>
              <a:buChar char=""/>
            </a:pPr>
            <a:r>
              <a:rPr lang="en-US" dirty="0">
                <a:latin typeface="+mj-lt"/>
                <a:ea typeface="+mj-ea"/>
                <a:cs typeface="+mj-cs"/>
              </a:rPr>
              <a:t>ALWIN KANNYAKONIL SCARIA (C0894287)</a:t>
            </a:r>
          </a:p>
          <a:p>
            <a:pPr>
              <a:spcBef>
                <a:spcPts val="1000"/>
              </a:spcBef>
              <a:buClr>
                <a:schemeClr val="bg2">
                  <a:lumMod val="40000"/>
                  <a:lumOff val="60000"/>
                </a:schemeClr>
              </a:buClr>
              <a:buSzPct val="80000"/>
              <a:buFont typeface="Wingdings 3" charset="2"/>
              <a:buChar char=""/>
            </a:pPr>
            <a:r>
              <a:rPr lang="en-US" dirty="0">
                <a:latin typeface="+mj-lt"/>
                <a:ea typeface="+mj-ea"/>
                <a:cs typeface="+mj-cs"/>
              </a:rPr>
              <a:t>ASHNA VIJI ALEX(C0901082)</a:t>
            </a:r>
          </a:p>
          <a:p>
            <a:pPr>
              <a:spcBef>
                <a:spcPts val="1000"/>
              </a:spcBef>
              <a:buClr>
                <a:schemeClr val="bg2">
                  <a:lumMod val="40000"/>
                  <a:lumOff val="60000"/>
                </a:schemeClr>
              </a:buClr>
              <a:buSzPct val="80000"/>
              <a:buFont typeface="Wingdings 3" charset="2"/>
              <a:buChar char=""/>
            </a:pPr>
            <a:r>
              <a:rPr lang="en-US" dirty="0">
                <a:latin typeface="+mj-lt"/>
                <a:ea typeface="+mj-ea"/>
                <a:cs typeface="+mj-cs"/>
              </a:rPr>
              <a:t>JERIN THENGUMPALLIL THOMAS (C0896235)</a:t>
            </a:r>
          </a:p>
          <a:p>
            <a:pPr>
              <a:spcBef>
                <a:spcPts val="1000"/>
              </a:spcBef>
              <a:buClr>
                <a:schemeClr val="bg2">
                  <a:lumMod val="40000"/>
                  <a:lumOff val="60000"/>
                </a:schemeClr>
              </a:buClr>
              <a:buSzPct val="80000"/>
              <a:buFont typeface="Wingdings 3" charset="2"/>
              <a:buChar char=""/>
            </a:pPr>
            <a:r>
              <a:rPr lang="en-US" dirty="0">
                <a:latin typeface="+mj-lt"/>
                <a:ea typeface="+mj-ea"/>
                <a:cs typeface="+mj-cs"/>
              </a:rPr>
              <a:t>KUNCHERIA TOM(C0900973)</a:t>
            </a:r>
          </a:p>
          <a:p>
            <a:pPr>
              <a:spcBef>
                <a:spcPts val="1000"/>
              </a:spcBef>
              <a:buClr>
                <a:schemeClr val="bg2">
                  <a:lumMod val="40000"/>
                  <a:lumOff val="60000"/>
                </a:schemeClr>
              </a:buClr>
              <a:buSzPct val="80000"/>
              <a:buFont typeface="Wingdings 3" charset="2"/>
              <a:buChar char=""/>
            </a:pPr>
            <a:r>
              <a:rPr lang="en-US" dirty="0">
                <a:latin typeface="+mj-lt"/>
                <a:ea typeface="+mj-ea"/>
                <a:cs typeface="+mj-cs"/>
              </a:rPr>
              <a:t>PRINCE THOMAS (C0894907)</a:t>
            </a:r>
          </a:p>
          <a:p>
            <a:pPr>
              <a:spcBef>
                <a:spcPts val="1000"/>
              </a:spcBef>
              <a:buClr>
                <a:schemeClr val="bg2">
                  <a:lumMod val="40000"/>
                  <a:lumOff val="60000"/>
                </a:schemeClr>
              </a:buClr>
              <a:buSzPct val="80000"/>
              <a:buFont typeface="Wingdings 3" charset="2"/>
              <a:buChar char=""/>
            </a:pPr>
            <a:r>
              <a:rPr lang="en-US" dirty="0">
                <a:latin typeface="+mj-lt"/>
                <a:ea typeface="+mj-ea"/>
                <a:cs typeface="+mj-cs"/>
              </a:rPr>
              <a:t>MOHAMED AFTAB (C0891945)</a:t>
            </a:r>
          </a:p>
        </p:txBody>
      </p:sp>
    </p:spTree>
    <p:extLst>
      <p:ext uri="{BB962C8B-B14F-4D97-AF65-F5344CB8AC3E}">
        <p14:creationId xmlns:p14="http://schemas.microsoft.com/office/powerpoint/2010/main" val="4185158236"/>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 name="Picture 71">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3" name="Picture 73">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94" name="Oval 75">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95" name="Picture 77">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96" name="Picture 79">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97" name="Rectangle 81">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8" name="Rectangle 83">
            <a:extLst>
              <a:ext uri="{FF2B5EF4-FFF2-40B4-BE49-F238E27FC236}">
                <a16:creationId xmlns:a16="http://schemas.microsoft.com/office/drawing/2014/main" id="{9362849A-570D-49DB-954C-63F144E88A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99" name="Rectangle 85">
            <a:extLst>
              <a:ext uri="{FF2B5EF4-FFF2-40B4-BE49-F238E27FC236}">
                <a16:creationId xmlns:a16="http://schemas.microsoft.com/office/drawing/2014/main" id="{1CA42011-E478-428B-9D15-A98E338BF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0" name="Freeform 7">
            <a:extLst>
              <a:ext uri="{FF2B5EF4-FFF2-40B4-BE49-F238E27FC236}">
                <a16:creationId xmlns:a16="http://schemas.microsoft.com/office/drawing/2014/main" id="{9ED2773C-FE51-4632-BA46-036BDCDA6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63BB915C-2598-5F93-1E7A-BFE042A06D71}"/>
              </a:ext>
            </a:extLst>
          </p:cNvPr>
          <p:cNvSpPr txBox="1"/>
          <p:nvPr/>
        </p:nvSpPr>
        <p:spPr>
          <a:xfrm>
            <a:off x="648930" y="629267"/>
            <a:ext cx="9252154" cy="1016654"/>
          </a:xfrm>
          <a:prstGeom prst="rect">
            <a:avLst/>
          </a:prstGeom>
        </p:spPr>
        <p:txBody>
          <a:bodyPr vert="horz" lIns="91440" tIns="45720" rIns="91440" bIns="45720" rtlCol="0" anchor="t">
            <a:normAutofit/>
          </a:bodyPr>
          <a:lstStyle/>
          <a:p>
            <a:pPr>
              <a:spcBef>
                <a:spcPct val="0"/>
              </a:spcBef>
              <a:spcAft>
                <a:spcPts val="600"/>
              </a:spcAft>
            </a:pPr>
            <a:r>
              <a:rPr lang="en-US" sz="4400" dirty="0">
                <a:solidFill>
                  <a:schemeClr val="bg1"/>
                </a:solidFill>
              </a:rPr>
              <a:t>GITHUB REPOSITORY</a:t>
            </a:r>
            <a:endParaRPr lang="en-US" b="0" i="0" kern="1200" dirty="0">
              <a:solidFill>
                <a:schemeClr val="bg1"/>
              </a:solidFill>
              <a:latin typeface="+mj-lt"/>
              <a:ea typeface="+mj-ea"/>
              <a:cs typeface="+mj-cs"/>
            </a:endParaRPr>
          </a:p>
        </p:txBody>
      </p:sp>
      <p:sp useBgFill="1">
        <p:nvSpPr>
          <p:cNvPr id="101" name="Freeform: Shape 89">
            <a:extLst>
              <a:ext uri="{FF2B5EF4-FFF2-40B4-BE49-F238E27FC236}">
                <a16:creationId xmlns:a16="http://schemas.microsoft.com/office/drawing/2014/main" id="{E02F9158-C4C2-46A8-BE73-A4F77E139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US"/>
          </a:p>
        </p:txBody>
      </p:sp>
      <p:sp>
        <p:nvSpPr>
          <p:cNvPr id="5" name="TextBox 4">
            <a:extLst>
              <a:ext uri="{FF2B5EF4-FFF2-40B4-BE49-F238E27FC236}">
                <a16:creationId xmlns:a16="http://schemas.microsoft.com/office/drawing/2014/main" id="{4464E41A-D27E-FF62-7BAB-301BC9B0D0FF}"/>
              </a:ext>
            </a:extLst>
          </p:cNvPr>
          <p:cNvSpPr txBox="1"/>
          <p:nvPr/>
        </p:nvSpPr>
        <p:spPr>
          <a:xfrm>
            <a:off x="1004047" y="2548281"/>
            <a:ext cx="10539648" cy="3658689"/>
          </a:xfrm>
          <a:prstGeom prst="rect">
            <a:avLst/>
          </a:prstGeom>
        </p:spPr>
        <p:txBody>
          <a:bodyPr vert="horz" lIns="91440" tIns="45720" rIns="91440" bIns="45720" rtlCol="0">
            <a:normAutofit/>
          </a:bodyPr>
          <a:lstStyle/>
          <a:p>
            <a:pPr marL="0" marR="0">
              <a:spcBef>
                <a:spcPts val="1000"/>
              </a:spcBef>
              <a:buClr>
                <a:schemeClr val="bg2">
                  <a:lumMod val="40000"/>
                  <a:lumOff val="60000"/>
                </a:schemeClr>
              </a:buClr>
              <a:buSzPct val="80000"/>
              <a:buFont typeface="Wingdings 3" charset="2"/>
              <a:buChar char=""/>
            </a:pPr>
            <a:r>
              <a:rPr lang="en-US" sz="2000" dirty="0">
                <a:effectLst/>
                <a:latin typeface="+mj-lt"/>
                <a:ea typeface="+mj-ea"/>
                <a:cs typeface="+mj-cs"/>
                <a:hlinkClick r:id="rId6"/>
              </a:rPr>
              <a:t>https://github.com/Jerin-T/airline-analysis</a:t>
            </a:r>
            <a:endParaRPr lang="en-US" sz="2000" dirty="0">
              <a:effectLst/>
              <a:latin typeface="+mj-lt"/>
              <a:ea typeface="+mj-ea"/>
              <a:cs typeface="+mj-cs"/>
            </a:endParaRPr>
          </a:p>
        </p:txBody>
      </p:sp>
    </p:spTree>
    <p:extLst>
      <p:ext uri="{BB962C8B-B14F-4D97-AF65-F5344CB8AC3E}">
        <p14:creationId xmlns:p14="http://schemas.microsoft.com/office/powerpoint/2010/main" val="746622808"/>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9" name="Picture 12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50" name="Picture 13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1" name="Oval 13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52" name="Picture 13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3" name="Picture 13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54" name="Rectangle 13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5" name="Rectangle 140">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56" name="Rectangle 142">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7"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63BB915C-2598-5F93-1E7A-BFE042A06D71}"/>
              </a:ext>
            </a:extLst>
          </p:cNvPr>
          <p:cNvSpPr txBox="1"/>
          <p:nvPr/>
        </p:nvSpPr>
        <p:spPr>
          <a:xfrm>
            <a:off x="1297860" y="869556"/>
            <a:ext cx="9252154" cy="1016654"/>
          </a:xfrm>
          <a:prstGeom prst="rect">
            <a:avLst/>
          </a:prstGeom>
        </p:spPr>
        <p:txBody>
          <a:bodyPr vert="horz" lIns="91440" tIns="45720" rIns="91440" bIns="45720" rtlCol="0" anchor="t">
            <a:normAutofit/>
          </a:bodyPr>
          <a:lstStyle/>
          <a:p>
            <a:pPr algn="ctr">
              <a:lnSpc>
                <a:spcPct val="90000"/>
              </a:lnSpc>
              <a:spcBef>
                <a:spcPct val="0"/>
              </a:spcBef>
              <a:spcAft>
                <a:spcPts val="600"/>
              </a:spcAft>
            </a:pPr>
            <a:r>
              <a:rPr lang="en-US" sz="3600" b="0" i="0" kern="1200" dirty="0">
                <a:solidFill>
                  <a:srgbClr val="EBEBEB"/>
                </a:solidFill>
                <a:latin typeface="+mj-lt"/>
                <a:ea typeface="+mj-ea"/>
                <a:cs typeface="+mj-cs"/>
              </a:rPr>
              <a:t>CONCLUSION</a:t>
            </a:r>
            <a:endParaRPr lang="en-US" sz="2900" b="0" i="0" kern="1200" dirty="0">
              <a:solidFill>
                <a:srgbClr val="EBEBEB"/>
              </a:solidFill>
              <a:latin typeface="+mj-lt"/>
              <a:ea typeface="+mj-ea"/>
              <a:cs typeface="+mj-cs"/>
            </a:endParaRPr>
          </a:p>
          <a:p>
            <a:pPr marL="742950" indent="-742950">
              <a:lnSpc>
                <a:spcPct val="90000"/>
              </a:lnSpc>
              <a:spcBef>
                <a:spcPct val="0"/>
              </a:spcBef>
              <a:spcAft>
                <a:spcPts val="600"/>
              </a:spcAft>
            </a:pPr>
            <a:endParaRPr lang="en-US" sz="2900" b="0" i="0" kern="1200" dirty="0">
              <a:solidFill>
                <a:srgbClr val="EBEBEB"/>
              </a:solidFill>
              <a:latin typeface="+mj-lt"/>
              <a:ea typeface="+mj-ea"/>
              <a:cs typeface="+mj-cs"/>
            </a:endParaRPr>
          </a:p>
        </p:txBody>
      </p:sp>
      <p:sp useBgFill="1">
        <p:nvSpPr>
          <p:cNvPr id="158" name="Freeform: Shape 146">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US"/>
          </a:p>
        </p:txBody>
      </p:sp>
      <p:sp>
        <p:nvSpPr>
          <p:cNvPr id="5" name="TextBox 4">
            <a:extLst>
              <a:ext uri="{FF2B5EF4-FFF2-40B4-BE49-F238E27FC236}">
                <a16:creationId xmlns:a16="http://schemas.microsoft.com/office/drawing/2014/main" id="{4464E41A-D27E-FF62-7BAB-301BC9B0D0FF}"/>
              </a:ext>
            </a:extLst>
          </p:cNvPr>
          <p:cNvSpPr txBox="1"/>
          <p:nvPr/>
        </p:nvSpPr>
        <p:spPr>
          <a:xfrm>
            <a:off x="648931" y="2548281"/>
            <a:ext cx="5122606" cy="3658689"/>
          </a:xfrm>
          <a:prstGeom prst="rect">
            <a:avLst/>
          </a:prstGeom>
        </p:spPr>
        <p:txBody>
          <a:bodyPr vert="horz" lIns="91440" tIns="45720" rIns="91440" bIns="45720" rtlCol="0">
            <a:normAutofit/>
          </a:bodyPr>
          <a:lstStyle/>
          <a:p>
            <a:pPr marL="0" marR="0">
              <a:spcBef>
                <a:spcPts val="1000"/>
              </a:spcBef>
              <a:buClr>
                <a:schemeClr val="bg2">
                  <a:lumMod val="40000"/>
                  <a:lumOff val="60000"/>
                </a:schemeClr>
              </a:buClr>
              <a:buSzPct val="80000"/>
              <a:buFont typeface="Wingdings 3" charset="2"/>
              <a:buChar char=""/>
            </a:pPr>
            <a:endParaRPr lang="en-US" dirty="0">
              <a:effectLst/>
              <a:latin typeface="+mj-lt"/>
              <a:ea typeface="+mj-ea"/>
              <a:cs typeface="+mj-cs"/>
            </a:endParaRPr>
          </a:p>
          <a:p>
            <a:pPr marL="0" marR="0">
              <a:spcBef>
                <a:spcPts val="1000"/>
              </a:spcBef>
              <a:buClr>
                <a:schemeClr val="bg2">
                  <a:lumMod val="40000"/>
                  <a:lumOff val="60000"/>
                </a:schemeClr>
              </a:buClr>
              <a:buSzPct val="80000"/>
              <a:buFont typeface="Wingdings 3" charset="2"/>
              <a:buChar char=""/>
            </a:pPr>
            <a:endParaRPr lang="en-US" dirty="0">
              <a:effectLst/>
              <a:latin typeface="+mj-lt"/>
              <a:ea typeface="+mj-ea"/>
              <a:cs typeface="+mj-cs"/>
            </a:endParaRPr>
          </a:p>
        </p:txBody>
      </p:sp>
      <p:sp>
        <p:nvSpPr>
          <p:cNvPr id="4" name="TextBox 3">
            <a:extLst>
              <a:ext uri="{FF2B5EF4-FFF2-40B4-BE49-F238E27FC236}">
                <a16:creationId xmlns:a16="http://schemas.microsoft.com/office/drawing/2014/main" id="{4FE1E2A3-2499-C414-DBD3-D0FC94AF28AE}"/>
              </a:ext>
            </a:extLst>
          </p:cNvPr>
          <p:cNvSpPr txBox="1"/>
          <p:nvPr/>
        </p:nvSpPr>
        <p:spPr>
          <a:xfrm>
            <a:off x="1262743" y="2548281"/>
            <a:ext cx="9742714" cy="3139321"/>
          </a:xfrm>
          <a:prstGeom prst="rect">
            <a:avLst/>
          </a:prstGeom>
          <a:noFill/>
        </p:spPr>
        <p:txBody>
          <a:bodyPr wrap="square" rtlCol="0">
            <a:spAutoFit/>
          </a:bodyPr>
          <a:lstStyle/>
          <a:p>
            <a:pPr marL="285750" indent="-285750">
              <a:buFont typeface="Wingdings" panose="05000000000000000000" pitchFamily="2" charset="2"/>
              <a:buChar char="Ø"/>
            </a:pPr>
            <a:r>
              <a:rPr lang="en-US" dirty="0"/>
              <a:t>On the analysis of the dataset, we found that delay, cancellations, and diversion leads to performance issue in the domestic airlines industry.</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We also found a common pattern by airports, airlines and season that are usually delayed.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By identifying the patterns from historic data, we could minimalize the root cause of the issues and enhance the industry performance up to a great extent.</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Also, got more hands-on experience in different tools and technologies.</a:t>
            </a:r>
          </a:p>
          <a:p>
            <a:endParaRPr lang="en-US" dirty="0"/>
          </a:p>
        </p:txBody>
      </p:sp>
    </p:spTree>
    <p:extLst>
      <p:ext uri="{BB962C8B-B14F-4D97-AF65-F5344CB8AC3E}">
        <p14:creationId xmlns:p14="http://schemas.microsoft.com/office/powerpoint/2010/main" val="1446194286"/>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35"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6"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7"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8"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9"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0"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41" name="Rectangle 18">
            <a:extLst>
              <a:ext uri="{FF2B5EF4-FFF2-40B4-BE49-F238E27FC236}">
                <a16:creationId xmlns:a16="http://schemas.microsoft.com/office/drawing/2014/main" id="{C28D0172-F2E0-4763-9C35-F02266495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16">
            <a:extLst>
              <a:ext uri="{FF2B5EF4-FFF2-40B4-BE49-F238E27FC236}">
                <a16:creationId xmlns:a16="http://schemas.microsoft.com/office/drawing/2014/main" id="{9F2851FB-E841-4509-8A6D-A416376EA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43" name="Freeform: Shape 22">
            <a:extLst>
              <a:ext uri="{FF2B5EF4-FFF2-40B4-BE49-F238E27FC236}">
                <a16:creationId xmlns:a16="http://schemas.microsoft.com/office/drawing/2014/main" id="{DF6FB2B2-CE21-407F-B22E-302DADC2C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F2BB2E2-0367-B4C6-8D18-725A74906632}"/>
              </a:ext>
            </a:extLst>
          </p:cNvPr>
          <p:cNvSpPr txBox="1"/>
          <p:nvPr/>
        </p:nvSpPr>
        <p:spPr>
          <a:xfrm>
            <a:off x="965505" y="623571"/>
            <a:ext cx="10260990" cy="3523885"/>
          </a:xfrm>
          <a:prstGeom prst="rect">
            <a:avLst/>
          </a:prstGeom>
        </p:spPr>
        <p:txBody>
          <a:bodyPr vert="horz" lIns="91440" tIns="45720" rIns="91440" bIns="45720" rtlCol="0" anchor="b">
            <a:normAutofit/>
          </a:bodyPr>
          <a:lstStyle/>
          <a:p>
            <a:pPr algn="ctr">
              <a:spcBef>
                <a:spcPct val="0"/>
              </a:spcBef>
              <a:spcAft>
                <a:spcPts val="600"/>
              </a:spcAft>
            </a:pPr>
            <a:r>
              <a:rPr lang="en-US" sz="8000" b="0" i="0" kern="1200" dirty="0">
                <a:solidFill>
                  <a:schemeClr val="tx2"/>
                </a:solidFill>
                <a:latin typeface="+mj-lt"/>
                <a:ea typeface="+mj-ea"/>
                <a:cs typeface="+mj-cs"/>
              </a:rPr>
              <a:t>THANK YOU</a:t>
            </a:r>
          </a:p>
        </p:txBody>
      </p:sp>
    </p:spTree>
    <p:extLst>
      <p:ext uri="{BB962C8B-B14F-4D97-AF65-F5344CB8AC3E}">
        <p14:creationId xmlns:p14="http://schemas.microsoft.com/office/powerpoint/2010/main" val="2011882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0" name="Picture 102">
            <a:extLst>
              <a:ext uri="{FF2B5EF4-FFF2-40B4-BE49-F238E27FC236}">
                <a16:creationId xmlns:a16="http://schemas.microsoft.com/office/drawing/2014/main" id="{F1B8F9CB-890B-4CB8-B503-188A763E2F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1" name="Picture 104">
            <a:extLst>
              <a:ext uri="{FF2B5EF4-FFF2-40B4-BE49-F238E27FC236}">
                <a16:creationId xmlns:a16="http://schemas.microsoft.com/office/drawing/2014/main" id="{AA632AB4-3837-4FD0-8B62-0A18B573F4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02" name="Oval 106">
            <a:extLst>
              <a:ext uri="{FF2B5EF4-FFF2-40B4-BE49-F238E27FC236}">
                <a16:creationId xmlns:a16="http://schemas.microsoft.com/office/drawing/2014/main" id="{C393B4A7-6ABF-423D-A762-3CDB4897A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04" name="Picture 108">
            <a:extLst>
              <a:ext uri="{FF2B5EF4-FFF2-40B4-BE49-F238E27FC236}">
                <a16:creationId xmlns:a16="http://schemas.microsoft.com/office/drawing/2014/main" id="{9CD2319A-6FA9-4EFB-9EDF-7304467425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6" name="Picture 110">
            <a:extLst>
              <a:ext uri="{FF2B5EF4-FFF2-40B4-BE49-F238E27FC236}">
                <a16:creationId xmlns:a16="http://schemas.microsoft.com/office/drawing/2014/main" id="{D1692A93-3514-4486-8B67-CCA4E0259B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08" name="Rectangle 112">
            <a:extLst>
              <a:ext uri="{FF2B5EF4-FFF2-40B4-BE49-F238E27FC236}">
                <a16:creationId xmlns:a16="http://schemas.microsoft.com/office/drawing/2014/main" id="{01AD250C-F2EA-449F-9B14-DF5BB674C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0" name="Rectangle 114">
            <a:extLst>
              <a:ext uri="{FF2B5EF4-FFF2-40B4-BE49-F238E27FC236}">
                <a16:creationId xmlns:a16="http://schemas.microsoft.com/office/drawing/2014/main" id="{47AEA421-5F29-4BA7-9360-2501B5987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2" name="Freeform 7">
            <a:extLst>
              <a:ext uri="{FF2B5EF4-FFF2-40B4-BE49-F238E27FC236}">
                <a16:creationId xmlns:a16="http://schemas.microsoft.com/office/drawing/2014/main" id="{9348F0CB-4904-4DEF-BDD4-ADEC2DCC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D6E744BA-55F3-0921-7640-72864B4313D1}"/>
              </a:ext>
            </a:extLst>
          </p:cNvPr>
          <p:cNvSpPr txBox="1"/>
          <p:nvPr/>
        </p:nvSpPr>
        <p:spPr>
          <a:xfrm>
            <a:off x="648930" y="629267"/>
            <a:ext cx="9252154" cy="1016654"/>
          </a:xfrm>
          <a:prstGeom prst="rect">
            <a:avLst/>
          </a:prstGeom>
        </p:spPr>
        <p:txBody>
          <a:bodyPr vert="horz" lIns="91440" tIns="45720" rIns="91440" bIns="45720" rtlCol="0" anchor="t">
            <a:normAutofit/>
          </a:bodyPr>
          <a:lstStyle/>
          <a:p>
            <a:pPr>
              <a:spcBef>
                <a:spcPct val="0"/>
              </a:spcBef>
              <a:spcAft>
                <a:spcPts val="600"/>
              </a:spcAft>
            </a:pPr>
            <a:r>
              <a:rPr lang="en-US" sz="4200">
                <a:solidFill>
                  <a:srgbClr val="EBEBEB"/>
                </a:solidFill>
                <a:latin typeface="+mj-lt"/>
                <a:ea typeface="+mj-ea"/>
                <a:cs typeface="+mj-cs"/>
              </a:rPr>
              <a:t>INTRODUCTION</a:t>
            </a:r>
          </a:p>
        </p:txBody>
      </p:sp>
      <p:sp>
        <p:nvSpPr>
          <p:cNvPr id="114" name="Rectangle 118">
            <a:extLst>
              <a:ext uri="{FF2B5EF4-FFF2-40B4-BE49-F238E27FC236}">
                <a16:creationId xmlns:a16="http://schemas.microsoft.com/office/drawing/2014/main" id="{1583E1B8-79B3-49BB-8704-58E4AB1AF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6" name="Freeform: Shape 120">
            <a:extLst>
              <a:ext uri="{FF2B5EF4-FFF2-40B4-BE49-F238E27FC236}">
                <a16:creationId xmlns:a16="http://schemas.microsoft.com/office/drawing/2014/main" id="{7BB34D5F-2B87-438E-8236-69C6068D4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txBody>
          <a:bodyPr/>
          <a:lstStyle/>
          <a:p>
            <a:endParaRPr lang="en-US"/>
          </a:p>
        </p:txBody>
      </p:sp>
      <p:graphicFrame>
        <p:nvGraphicFramePr>
          <p:cNvPr id="31" name="TextBox 1">
            <a:extLst>
              <a:ext uri="{FF2B5EF4-FFF2-40B4-BE49-F238E27FC236}">
                <a16:creationId xmlns:a16="http://schemas.microsoft.com/office/drawing/2014/main" id="{46A01E0A-E8DD-61E0-332B-4E3F9BA718DF}"/>
              </a:ext>
            </a:extLst>
          </p:cNvPr>
          <p:cNvGraphicFramePr/>
          <p:nvPr>
            <p:extLst>
              <p:ext uri="{D42A27DB-BD31-4B8C-83A1-F6EECF244321}">
                <p14:modId xmlns:p14="http://schemas.microsoft.com/office/powerpoint/2010/main" val="383849812"/>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919972627"/>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04A3DA6D-FED2-4369-9ACD-B578C8790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163C72DE-4C01-4F6C-9020-327690ADA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4" name="Freeform 7">
            <a:extLst>
              <a:ext uri="{FF2B5EF4-FFF2-40B4-BE49-F238E27FC236}">
                <a16:creationId xmlns:a16="http://schemas.microsoft.com/office/drawing/2014/main" id="{5627181E-8B3E-4EFB-8F43-17296B86C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4CB9A736-3AD1-83E0-9530-B465F94E1D99}"/>
              </a:ext>
            </a:extLst>
          </p:cNvPr>
          <p:cNvSpPr>
            <a:spLocks noGrp="1"/>
          </p:cNvSpPr>
          <p:nvPr>
            <p:ph type="title"/>
          </p:nvPr>
        </p:nvSpPr>
        <p:spPr>
          <a:xfrm>
            <a:off x="648930" y="629267"/>
            <a:ext cx="9252154" cy="1016654"/>
          </a:xfrm>
        </p:spPr>
        <p:txBody>
          <a:bodyPr>
            <a:normAutofit/>
          </a:bodyPr>
          <a:lstStyle/>
          <a:p>
            <a:pPr>
              <a:lnSpc>
                <a:spcPct val="90000"/>
              </a:lnSpc>
            </a:pPr>
            <a:r>
              <a:rPr lang="en-IN" sz="3600" b="1">
                <a:solidFill>
                  <a:srgbClr val="EBEBEB"/>
                </a:solidFill>
              </a:rPr>
              <a:t>HOW THE US DOMESTIC AIRLINES WORKS</a:t>
            </a:r>
          </a:p>
        </p:txBody>
      </p:sp>
      <p:sp useBgFill="1">
        <p:nvSpPr>
          <p:cNvPr id="66" name="Freeform: Shape 65">
            <a:extLst>
              <a:ext uri="{FF2B5EF4-FFF2-40B4-BE49-F238E27FC236}">
                <a16:creationId xmlns:a16="http://schemas.microsoft.com/office/drawing/2014/main" id="{2E45DBDE-EAD7-4DEE-B77D-577BBB0A13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US"/>
          </a:p>
        </p:txBody>
      </p:sp>
      <p:sp>
        <p:nvSpPr>
          <p:cNvPr id="48" name="Content Placeholder 2">
            <a:extLst>
              <a:ext uri="{FF2B5EF4-FFF2-40B4-BE49-F238E27FC236}">
                <a16:creationId xmlns:a16="http://schemas.microsoft.com/office/drawing/2014/main" id="{546F3C62-2B2A-3503-C7FA-77CCCC96F3D3}"/>
              </a:ext>
            </a:extLst>
          </p:cNvPr>
          <p:cNvSpPr>
            <a:spLocks noGrp="1"/>
          </p:cNvSpPr>
          <p:nvPr>
            <p:ph idx="1"/>
          </p:nvPr>
        </p:nvSpPr>
        <p:spPr>
          <a:xfrm>
            <a:off x="540073" y="2424909"/>
            <a:ext cx="7572753" cy="3658689"/>
          </a:xfrm>
        </p:spPr>
        <p:txBody>
          <a:bodyPr>
            <a:noAutofit/>
          </a:bodyPr>
          <a:lstStyle/>
          <a:p>
            <a:pPr>
              <a:lnSpc>
                <a:spcPct val="90000"/>
              </a:lnSpc>
            </a:pPr>
            <a:r>
              <a:rPr lang="en-US" sz="1600" b="0" i="0" dirty="0">
                <a:effectLst/>
                <a:cs typeface="Times New Roman" panose="02020603050405020304" pitchFamily="18" charset="0"/>
              </a:rPr>
              <a:t>US domestic airlines operate within a complex system that involves various components and processes to ensure safe and efficient air travel.</a:t>
            </a:r>
          </a:p>
          <a:p>
            <a:pPr>
              <a:lnSpc>
                <a:spcPct val="90000"/>
              </a:lnSpc>
            </a:pPr>
            <a:endParaRPr lang="en-US" sz="1600" b="0" i="0" dirty="0">
              <a:effectLst/>
              <a:cs typeface="Times New Roman" panose="02020603050405020304" pitchFamily="18" charset="0"/>
            </a:endParaRPr>
          </a:p>
          <a:p>
            <a:pPr>
              <a:lnSpc>
                <a:spcPct val="90000"/>
              </a:lnSpc>
            </a:pPr>
            <a:r>
              <a:rPr lang="en-US" sz="1600" dirty="0">
                <a:cs typeface="Times New Roman" panose="02020603050405020304" pitchFamily="18" charset="0"/>
              </a:rPr>
              <a:t>They have vast networks connecting major cities, regional airports.</a:t>
            </a:r>
          </a:p>
          <a:p>
            <a:pPr>
              <a:lnSpc>
                <a:spcPct val="90000"/>
              </a:lnSpc>
            </a:pPr>
            <a:endParaRPr lang="en-US" sz="1600" dirty="0">
              <a:cs typeface="Times New Roman" panose="02020603050405020304" pitchFamily="18" charset="0"/>
            </a:endParaRPr>
          </a:p>
          <a:p>
            <a:pPr>
              <a:lnSpc>
                <a:spcPct val="90000"/>
              </a:lnSpc>
            </a:pPr>
            <a:r>
              <a:rPr lang="en-US" sz="1600" dirty="0">
                <a:cs typeface="Times New Roman" panose="02020603050405020304" pitchFamily="18" charset="0"/>
              </a:rPr>
              <a:t>U.S domestic airlines are part of global airline alliances.</a:t>
            </a:r>
          </a:p>
          <a:p>
            <a:pPr marL="0" indent="0">
              <a:lnSpc>
                <a:spcPct val="90000"/>
              </a:lnSpc>
              <a:buNone/>
            </a:pPr>
            <a:r>
              <a:rPr lang="en-US" sz="1600" dirty="0">
                <a:cs typeface="Times New Roman" panose="02020603050405020304" pitchFamily="18" charset="0"/>
              </a:rPr>
              <a:t> </a:t>
            </a:r>
            <a:endParaRPr lang="en-IN" sz="1600" dirty="0">
              <a:cs typeface="Times New Roman" panose="02020603050405020304" pitchFamily="18" charset="0"/>
            </a:endParaRPr>
          </a:p>
          <a:p>
            <a:pPr>
              <a:lnSpc>
                <a:spcPct val="90000"/>
              </a:lnSpc>
            </a:pPr>
            <a:r>
              <a:rPr lang="en-US" sz="1600" dirty="0">
                <a:cs typeface="Times New Roman" panose="02020603050405020304" pitchFamily="18" charset="0"/>
              </a:rPr>
              <a:t>US airlines use various pricing strategies, including dynamic pricing based on demand, booking time, and seat availability. They also offer different fare classes with varying levels of service and amenities, such as economy, premium economy, business, and first class.</a:t>
            </a:r>
          </a:p>
          <a:p>
            <a:pPr>
              <a:lnSpc>
                <a:spcPct val="90000"/>
              </a:lnSpc>
            </a:pPr>
            <a:endParaRPr lang="en-US" sz="1600" dirty="0">
              <a:cs typeface="Times New Roman" panose="02020603050405020304" pitchFamily="18" charset="0"/>
            </a:endParaRPr>
          </a:p>
          <a:p>
            <a:pPr>
              <a:lnSpc>
                <a:spcPct val="90000"/>
              </a:lnSpc>
            </a:pPr>
            <a:r>
              <a:rPr lang="en-IN" sz="1600" b="1" u="sng" dirty="0">
                <a:cs typeface="Times New Roman" panose="02020603050405020304" pitchFamily="18" charset="0"/>
              </a:rPr>
              <a:t>References:- </a:t>
            </a:r>
            <a:r>
              <a:rPr lang="en-US" sz="1600" dirty="0">
                <a:cs typeface="Times New Roman" panose="02020603050405020304" pitchFamily="18" charset="0"/>
              </a:rPr>
              <a:t>https://www.bts.gov/ (Bureau of Transportation statistics)</a:t>
            </a:r>
            <a:endParaRPr lang="en-IN" sz="1600" b="1" u="sng" dirty="0">
              <a:cs typeface="Times New Roman" panose="02020603050405020304" pitchFamily="18" charset="0"/>
            </a:endParaRPr>
          </a:p>
        </p:txBody>
      </p:sp>
      <p:pic>
        <p:nvPicPr>
          <p:cNvPr id="44" name="Picture 4" descr="Plane on tarmac">
            <a:extLst>
              <a:ext uri="{FF2B5EF4-FFF2-40B4-BE49-F238E27FC236}">
                <a16:creationId xmlns:a16="http://schemas.microsoft.com/office/drawing/2014/main" id="{2DD2EF9C-AAC2-2E3B-B51E-A654EFF68ED7}"/>
              </a:ext>
            </a:extLst>
          </p:cNvPr>
          <p:cNvPicPr>
            <a:picLocks noChangeAspect="1"/>
          </p:cNvPicPr>
          <p:nvPr/>
        </p:nvPicPr>
        <p:blipFill rotWithShape="1">
          <a:blip r:embed="rId2"/>
          <a:srcRect l="38562" r="13129" b="-2"/>
          <a:stretch/>
        </p:blipFill>
        <p:spPr>
          <a:xfrm>
            <a:off x="8222102" y="2548281"/>
            <a:ext cx="2650261" cy="3662018"/>
          </a:xfrm>
          <a:prstGeom prst="rect">
            <a:avLst/>
          </a:prstGeom>
          <a:effectLst/>
        </p:spPr>
      </p:pic>
    </p:spTree>
    <p:extLst>
      <p:ext uri="{BB962C8B-B14F-4D97-AF65-F5344CB8AC3E}">
        <p14:creationId xmlns:p14="http://schemas.microsoft.com/office/powerpoint/2010/main" val="1203848"/>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7" name="Picture 157">
            <a:extLst>
              <a:ext uri="{FF2B5EF4-FFF2-40B4-BE49-F238E27FC236}">
                <a16:creationId xmlns:a16="http://schemas.microsoft.com/office/drawing/2014/main" id="{F1B8F9CB-890B-4CB8-B503-188A763E2F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58" name="Picture 159">
            <a:extLst>
              <a:ext uri="{FF2B5EF4-FFF2-40B4-BE49-F238E27FC236}">
                <a16:creationId xmlns:a16="http://schemas.microsoft.com/office/drawing/2014/main" id="{AA632AB4-3837-4FD0-8B62-0A18B573F4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59" name="Oval 161">
            <a:extLst>
              <a:ext uri="{FF2B5EF4-FFF2-40B4-BE49-F238E27FC236}">
                <a16:creationId xmlns:a16="http://schemas.microsoft.com/office/drawing/2014/main" id="{C393B4A7-6ABF-423D-A762-3CDB4897A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60" name="Picture 163">
            <a:extLst>
              <a:ext uri="{FF2B5EF4-FFF2-40B4-BE49-F238E27FC236}">
                <a16:creationId xmlns:a16="http://schemas.microsoft.com/office/drawing/2014/main" id="{9CD2319A-6FA9-4EFB-9EDF-7304467425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61" name="Picture 165">
            <a:extLst>
              <a:ext uri="{FF2B5EF4-FFF2-40B4-BE49-F238E27FC236}">
                <a16:creationId xmlns:a16="http://schemas.microsoft.com/office/drawing/2014/main" id="{D1692A93-3514-4486-8B67-CCA4E0259B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62" name="Rectangle 167">
            <a:extLst>
              <a:ext uri="{FF2B5EF4-FFF2-40B4-BE49-F238E27FC236}">
                <a16:creationId xmlns:a16="http://schemas.microsoft.com/office/drawing/2014/main" id="{01AD250C-F2EA-449F-9B14-DF5BB674C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3" name="Rectangle 169">
            <a:extLst>
              <a:ext uri="{FF2B5EF4-FFF2-40B4-BE49-F238E27FC236}">
                <a16:creationId xmlns:a16="http://schemas.microsoft.com/office/drawing/2014/main" id="{ABE6F9A3-300E-47F5-B41C-C8C5E758D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F078E63-AFB4-6E90-B124-2F10BC3AF25B}"/>
              </a:ext>
            </a:extLst>
          </p:cNvPr>
          <p:cNvSpPr txBox="1"/>
          <p:nvPr/>
        </p:nvSpPr>
        <p:spPr>
          <a:xfrm>
            <a:off x="648929" y="1063417"/>
            <a:ext cx="3505495" cy="4675396"/>
          </a:xfrm>
          <a:prstGeom prst="rect">
            <a:avLst/>
          </a:prstGeom>
        </p:spPr>
        <p:txBody>
          <a:bodyPr vert="horz" lIns="91440" tIns="45720" rIns="91440" bIns="45720" rtlCol="0" anchor="ctr">
            <a:normAutofit/>
          </a:bodyPr>
          <a:lstStyle/>
          <a:p>
            <a:pPr algn="ctr">
              <a:spcBef>
                <a:spcPct val="0"/>
              </a:spcBef>
              <a:spcAft>
                <a:spcPts val="600"/>
              </a:spcAft>
            </a:pPr>
            <a:endParaRPr lang="en-US" sz="4200" dirty="0">
              <a:solidFill>
                <a:srgbClr val="F2F2F2"/>
              </a:solidFill>
              <a:latin typeface="+mj-lt"/>
              <a:ea typeface="+mj-ea"/>
              <a:cs typeface="+mj-cs"/>
            </a:endParaRPr>
          </a:p>
          <a:p>
            <a:pPr algn="ctr">
              <a:spcBef>
                <a:spcPct val="0"/>
              </a:spcBef>
              <a:spcAft>
                <a:spcPts val="600"/>
              </a:spcAft>
            </a:pPr>
            <a:r>
              <a:rPr lang="en-US" sz="4200" dirty="0">
                <a:solidFill>
                  <a:srgbClr val="F2F2F2"/>
                </a:solidFill>
                <a:latin typeface="+mj-lt"/>
                <a:ea typeface="+mj-ea"/>
                <a:cs typeface="+mj-cs"/>
              </a:rPr>
              <a:t>PROBLEMS</a:t>
            </a:r>
          </a:p>
          <a:p>
            <a:pPr>
              <a:spcBef>
                <a:spcPct val="0"/>
              </a:spcBef>
              <a:spcAft>
                <a:spcPts val="600"/>
              </a:spcAft>
            </a:pPr>
            <a:endParaRPr lang="en-US" sz="4200" dirty="0">
              <a:solidFill>
                <a:srgbClr val="F2F2F2"/>
              </a:solidFill>
              <a:latin typeface="+mj-lt"/>
              <a:ea typeface="+mj-ea"/>
              <a:cs typeface="+mj-cs"/>
            </a:endParaRPr>
          </a:p>
          <a:p>
            <a:pPr>
              <a:spcBef>
                <a:spcPct val="0"/>
              </a:spcBef>
              <a:spcAft>
                <a:spcPts val="600"/>
              </a:spcAft>
            </a:pPr>
            <a:endParaRPr lang="en-US" sz="4200" dirty="0">
              <a:solidFill>
                <a:srgbClr val="F2F2F2"/>
              </a:solidFill>
              <a:latin typeface="+mj-lt"/>
              <a:ea typeface="+mj-ea"/>
              <a:cs typeface="+mj-cs"/>
            </a:endParaRPr>
          </a:p>
        </p:txBody>
      </p:sp>
      <p:sp>
        <p:nvSpPr>
          <p:cNvPr id="264" name="Rectangle 171">
            <a:extLst>
              <a:ext uri="{FF2B5EF4-FFF2-40B4-BE49-F238E27FC236}">
                <a16:creationId xmlns:a16="http://schemas.microsoft.com/office/drawing/2014/main" id="{61B4701B-39FE-43B8-86AA-D6B8789C2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5" name="Rounded Rectangle 9">
            <a:extLst>
              <a:ext uri="{FF2B5EF4-FFF2-40B4-BE49-F238E27FC236}">
                <a16:creationId xmlns:a16="http://schemas.microsoft.com/office/drawing/2014/main" id="{E9A7EF13-49FA-4355-971A-34B065F35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ln w="12700" cap="sq">
            <a:solidFill>
              <a:schemeClr val="bg1">
                <a:lumMod val="75000"/>
              </a:schemeClr>
            </a:solidFill>
            <a:miter lim="800000"/>
          </a:ln>
          <a:effectLst>
            <a:outerShdw blurRad="63500" dist="25400" dir="5400000" algn="tl" rotWithShape="0">
              <a:srgbClr val="000000">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ectangle 175">
            <a:extLst>
              <a:ext uri="{FF2B5EF4-FFF2-40B4-BE49-F238E27FC236}">
                <a16:creationId xmlns:a16="http://schemas.microsoft.com/office/drawing/2014/main" id="{92CF3C3E-0F7B-4F0C-8EBD-BDD38E9C66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extBox 3">
            <a:extLst>
              <a:ext uri="{FF2B5EF4-FFF2-40B4-BE49-F238E27FC236}">
                <a16:creationId xmlns:a16="http://schemas.microsoft.com/office/drawing/2014/main" id="{0D079792-566C-BE48-73AC-FFD3E211E225}"/>
              </a:ext>
            </a:extLst>
          </p:cNvPr>
          <p:cNvSpPr txBox="1"/>
          <p:nvPr/>
        </p:nvSpPr>
        <p:spPr>
          <a:xfrm>
            <a:off x="646111" y="452718"/>
            <a:ext cx="9404723" cy="1400530"/>
          </a:xfrm>
          <a:prstGeom prst="rect">
            <a:avLst/>
          </a:prstGeom>
        </p:spPr>
        <p:txBody>
          <a:bodyPr vert="horz" lIns="91440" tIns="45720" rIns="91440" bIns="45720" rtlCol="0" anchor="t">
            <a:normAutofit/>
          </a:bodyPr>
          <a:lstStyle/>
          <a:p>
            <a:pPr>
              <a:lnSpc>
                <a:spcPct val="90000"/>
              </a:lnSpc>
              <a:spcBef>
                <a:spcPct val="0"/>
              </a:spcBef>
              <a:spcAft>
                <a:spcPts val="600"/>
              </a:spcAft>
            </a:pPr>
            <a:endParaRPr lang="en-US" sz="4200" dirty="0">
              <a:solidFill>
                <a:schemeClr val="tx2"/>
              </a:solidFill>
              <a:latin typeface="+mj-lt"/>
              <a:ea typeface="+mj-ea"/>
              <a:cs typeface="+mj-cs"/>
            </a:endParaRPr>
          </a:p>
        </p:txBody>
      </p:sp>
      <p:graphicFrame>
        <p:nvGraphicFramePr>
          <p:cNvPr id="188" name="TextBox 22">
            <a:extLst>
              <a:ext uri="{FF2B5EF4-FFF2-40B4-BE49-F238E27FC236}">
                <a16:creationId xmlns:a16="http://schemas.microsoft.com/office/drawing/2014/main" id="{B6208C0D-67A7-1FCE-8A40-DB32E9025BDA}"/>
              </a:ext>
            </a:extLst>
          </p:cNvPr>
          <p:cNvGraphicFramePr/>
          <p:nvPr>
            <p:extLst>
              <p:ext uri="{D42A27DB-BD31-4B8C-83A1-F6EECF244321}">
                <p14:modId xmlns:p14="http://schemas.microsoft.com/office/powerpoint/2010/main" val="3372151382"/>
              </p:ext>
            </p:extLst>
          </p:nvPr>
        </p:nvGraphicFramePr>
        <p:xfrm>
          <a:off x="5608638" y="965200"/>
          <a:ext cx="5614987" cy="477361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305497170"/>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4" name="Picture 113">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6" name="Picture 115">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18" name="Oval 117">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20" name="Picture 119">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22" name="Picture 121">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24" name="Rectangle 123">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6" name="Rectangle 125">
            <a:extLst>
              <a:ext uri="{FF2B5EF4-FFF2-40B4-BE49-F238E27FC236}">
                <a16:creationId xmlns:a16="http://schemas.microsoft.com/office/drawing/2014/main" id="{14A2F755-5219-4C4E-9378-2C80BB08D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BA042B41-CFBF-4E11-965F-B1906826A8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0" name="Freeform 7">
            <a:extLst>
              <a:ext uri="{FF2B5EF4-FFF2-40B4-BE49-F238E27FC236}">
                <a16:creationId xmlns:a16="http://schemas.microsoft.com/office/drawing/2014/main" id="{ED9FFD70-7E69-43F7-BAFF-08A75B3AE0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4D76BDFE-7258-1963-D016-4057857F0A64}"/>
              </a:ext>
            </a:extLst>
          </p:cNvPr>
          <p:cNvSpPr txBox="1"/>
          <p:nvPr/>
        </p:nvSpPr>
        <p:spPr>
          <a:xfrm>
            <a:off x="648930" y="629267"/>
            <a:ext cx="9252154" cy="1016654"/>
          </a:xfrm>
          <a:prstGeom prst="rect">
            <a:avLst/>
          </a:prstGeom>
        </p:spPr>
        <p:txBody>
          <a:bodyPr vert="horz" lIns="91440" tIns="45720" rIns="91440" bIns="45720" rtlCol="0" anchor="t">
            <a:normAutofit/>
          </a:bodyPr>
          <a:lstStyle/>
          <a:p>
            <a:pPr marL="0" marR="0">
              <a:spcBef>
                <a:spcPct val="0"/>
              </a:spcBef>
              <a:spcAft>
                <a:spcPts val="800"/>
              </a:spcAft>
            </a:pPr>
            <a:r>
              <a:rPr lang="en-US" sz="4200" b="0" i="0" kern="1200">
                <a:solidFill>
                  <a:srgbClr val="EBEBEB"/>
                </a:solidFill>
                <a:effectLst/>
                <a:latin typeface="+mj-lt"/>
                <a:ea typeface="+mj-ea"/>
                <a:cs typeface="+mj-cs"/>
              </a:rPr>
              <a:t>OPPORTUNITY</a:t>
            </a:r>
          </a:p>
        </p:txBody>
      </p:sp>
      <p:sp useBgFill="1">
        <p:nvSpPr>
          <p:cNvPr id="132" name="Freeform: Shape 131">
            <a:extLst>
              <a:ext uri="{FF2B5EF4-FFF2-40B4-BE49-F238E27FC236}">
                <a16:creationId xmlns:a16="http://schemas.microsoft.com/office/drawing/2014/main" id="{9A87AD7E-457F-4836-8DDE-FFE0F0093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US"/>
          </a:p>
        </p:txBody>
      </p:sp>
      <p:pic>
        <p:nvPicPr>
          <p:cNvPr id="111" name="Graphic 110" descr="Airplane">
            <a:extLst>
              <a:ext uri="{FF2B5EF4-FFF2-40B4-BE49-F238E27FC236}">
                <a16:creationId xmlns:a16="http://schemas.microsoft.com/office/drawing/2014/main" id="{666812AA-B214-3B23-B53D-E096D54216D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3484" y="2672367"/>
            <a:ext cx="3413845" cy="3413845"/>
          </a:xfrm>
          <a:prstGeom prst="rect">
            <a:avLst/>
          </a:prstGeom>
          <a:effectLst/>
        </p:spPr>
      </p:pic>
      <p:sp>
        <p:nvSpPr>
          <p:cNvPr id="3" name="TextBox 2">
            <a:extLst>
              <a:ext uri="{FF2B5EF4-FFF2-40B4-BE49-F238E27FC236}">
                <a16:creationId xmlns:a16="http://schemas.microsoft.com/office/drawing/2014/main" id="{69ACEDAA-2F1F-231D-9FD1-131CD9250B31}"/>
              </a:ext>
            </a:extLst>
          </p:cNvPr>
          <p:cNvSpPr txBox="1"/>
          <p:nvPr/>
        </p:nvSpPr>
        <p:spPr>
          <a:xfrm>
            <a:off x="5037721" y="2587999"/>
            <a:ext cx="7154279" cy="4188315"/>
          </a:xfrm>
          <a:prstGeom prst="rect">
            <a:avLst/>
          </a:prstGeom>
        </p:spPr>
        <p:txBody>
          <a:bodyPr vert="horz" lIns="91440" tIns="45720" rIns="91440" bIns="45720" rtlCol="0">
            <a:normAutofit/>
          </a:bodyPr>
          <a:lstStyle/>
          <a:p>
            <a:pPr marL="342900" marR="0" lvl="0" indent="-342900">
              <a:spcBef>
                <a:spcPts val="1000"/>
              </a:spcBef>
              <a:buClr>
                <a:schemeClr val="bg2">
                  <a:lumMod val="40000"/>
                  <a:lumOff val="60000"/>
                </a:schemeClr>
              </a:buClr>
              <a:buSzPct val="80000"/>
              <a:buFont typeface="Wingdings 3" charset="2"/>
              <a:buChar char=""/>
            </a:pPr>
            <a:endParaRPr lang="en-US" dirty="0">
              <a:effectLst/>
              <a:latin typeface="+mj-lt"/>
              <a:ea typeface="+mj-ea"/>
              <a:cs typeface="+mj-cs"/>
            </a:endParaRPr>
          </a:p>
          <a:p>
            <a:pPr marL="342900" marR="0" lvl="0" indent="-342900">
              <a:spcBef>
                <a:spcPts val="1000"/>
              </a:spcBef>
              <a:buClr>
                <a:schemeClr val="bg2">
                  <a:lumMod val="40000"/>
                  <a:lumOff val="60000"/>
                </a:schemeClr>
              </a:buClr>
              <a:buSzPct val="80000"/>
              <a:buFont typeface="Wingdings 3" charset="2"/>
              <a:buChar char=""/>
            </a:pPr>
            <a:r>
              <a:rPr lang="en-US" dirty="0">
                <a:effectLst/>
                <a:latin typeface="+mj-lt"/>
                <a:ea typeface="+mj-ea"/>
                <a:cs typeface="+mj-cs"/>
              </a:rPr>
              <a:t>Enhancing fuel efficiency and reducing disruptions</a:t>
            </a:r>
          </a:p>
          <a:p>
            <a:pPr marL="342900" marR="0" lvl="0" indent="-342900">
              <a:spcBef>
                <a:spcPts val="1000"/>
              </a:spcBef>
              <a:buClr>
                <a:schemeClr val="bg2">
                  <a:lumMod val="40000"/>
                  <a:lumOff val="60000"/>
                </a:schemeClr>
              </a:buClr>
              <a:buSzPct val="80000"/>
              <a:buFont typeface="Wingdings 3" charset="2"/>
              <a:buChar char=""/>
            </a:pPr>
            <a:r>
              <a:rPr lang="en-US" dirty="0">
                <a:effectLst/>
                <a:latin typeface="+mj-lt"/>
                <a:ea typeface="+mj-ea"/>
                <a:cs typeface="+mj-cs"/>
              </a:rPr>
              <a:t>Strategic flight scheduling </a:t>
            </a:r>
          </a:p>
          <a:p>
            <a:pPr marL="342900" marR="0" lvl="0" indent="-342900">
              <a:spcBef>
                <a:spcPts val="1000"/>
              </a:spcBef>
              <a:buClr>
                <a:schemeClr val="bg2">
                  <a:lumMod val="40000"/>
                  <a:lumOff val="60000"/>
                </a:schemeClr>
              </a:buClr>
              <a:buSzPct val="80000"/>
              <a:buFont typeface="Wingdings 3" charset="2"/>
              <a:buChar char=""/>
            </a:pPr>
            <a:r>
              <a:rPr lang="en-US" dirty="0">
                <a:effectLst/>
                <a:latin typeface="+mj-lt"/>
                <a:ea typeface="+mj-ea"/>
                <a:cs typeface="+mj-cs"/>
              </a:rPr>
              <a:t>Maintaining reliable travel </a:t>
            </a:r>
          </a:p>
          <a:p>
            <a:pPr marL="342900" marR="0" lvl="0" indent="-342900">
              <a:spcBef>
                <a:spcPts val="1000"/>
              </a:spcBef>
              <a:buClr>
                <a:schemeClr val="bg2">
                  <a:lumMod val="40000"/>
                  <a:lumOff val="60000"/>
                </a:schemeClr>
              </a:buClr>
              <a:buSzPct val="80000"/>
              <a:buFont typeface="Wingdings 3" charset="2"/>
              <a:buChar char=""/>
            </a:pPr>
            <a:r>
              <a:rPr lang="en-US" dirty="0">
                <a:effectLst/>
                <a:latin typeface="+mj-lt"/>
                <a:ea typeface="+mj-ea"/>
                <a:cs typeface="+mj-cs"/>
              </a:rPr>
              <a:t>Addressing delayed and cancelled flights</a:t>
            </a:r>
            <a:endParaRPr lang="en-US" dirty="0">
              <a:latin typeface="+mj-lt"/>
              <a:ea typeface="+mj-ea"/>
              <a:cs typeface="+mj-cs"/>
            </a:endParaRPr>
          </a:p>
          <a:p>
            <a:pPr marL="342900" marR="0" lvl="0" indent="-342900">
              <a:spcBef>
                <a:spcPts val="1000"/>
              </a:spcBef>
              <a:buClr>
                <a:schemeClr val="bg2">
                  <a:lumMod val="40000"/>
                  <a:lumOff val="60000"/>
                </a:schemeClr>
              </a:buClr>
              <a:buSzPct val="80000"/>
              <a:buFont typeface="Wingdings 3" charset="2"/>
              <a:buChar char=""/>
            </a:pPr>
            <a:r>
              <a:rPr lang="en-US" dirty="0">
                <a:effectLst/>
                <a:latin typeface="+mj-lt"/>
                <a:ea typeface="+mj-ea"/>
                <a:cs typeface="+mj-cs"/>
              </a:rPr>
              <a:t>Efficient aircraft assignment</a:t>
            </a:r>
          </a:p>
          <a:p>
            <a:pPr marL="342900" marR="0" lvl="0" indent="-342900">
              <a:spcBef>
                <a:spcPts val="1000"/>
              </a:spcBef>
              <a:buClr>
                <a:schemeClr val="bg2">
                  <a:lumMod val="40000"/>
                  <a:lumOff val="60000"/>
                </a:schemeClr>
              </a:buClr>
              <a:buSzPct val="80000"/>
              <a:buFont typeface="Wingdings 3" charset="2"/>
              <a:buChar char=""/>
            </a:pPr>
            <a:r>
              <a:rPr lang="en-US" dirty="0">
                <a:effectLst/>
                <a:latin typeface="+mj-lt"/>
                <a:ea typeface="+mj-ea"/>
                <a:cs typeface="+mj-cs"/>
              </a:rPr>
              <a:t>Minimizing losses during cancellations</a:t>
            </a:r>
          </a:p>
          <a:p>
            <a:pPr marL="342900" marR="0" lvl="0" indent="-342900">
              <a:spcBef>
                <a:spcPts val="1000"/>
              </a:spcBef>
              <a:buClr>
                <a:schemeClr val="bg2">
                  <a:lumMod val="40000"/>
                  <a:lumOff val="60000"/>
                </a:schemeClr>
              </a:buClr>
              <a:buSzPct val="80000"/>
              <a:buFont typeface="Wingdings 3" charset="2"/>
              <a:buChar char=""/>
            </a:pPr>
            <a:r>
              <a:rPr lang="en-US" dirty="0">
                <a:effectLst/>
                <a:latin typeface="+mj-lt"/>
                <a:ea typeface="+mj-ea"/>
                <a:cs typeface="+mj-cs"/>
              </a:rPr>
              <a:t> Addressing aircraft issues</a:t>
            </a:r>
          </a:p>
          <a:p>
            <a:pPr marR="0" lvl="0">
              <a:spcBef>
                <a:spcPts val="1000"/>
              </a:spcBef>
              <a:buClr>
                <a:schemeClr val="bg2">
                  <a:lumMod val="40000"/>
                  <a:lumOff val="60000"/>
                </a:schemeClr>
              </a:buClr>
              <a:buSzPct val="80000"/>
              <a:buFont typeface="Wingdings 3" charset="2"/>
              <a:buChar char=""/>
            </a:pPr>
            <a:endParaRPr lang="en-US" dirty="0">
              <a:effectLst/>
              <a:latin typeface="+mj-lt"/>
              <a:ea typeface="+mj-ea"/>
              <a:cs typeface="+mj-cs"/>
            </a:endParaRPr>
          </a:p>
          <a:p>
            <a:pPr marL="685800" marR="0">
              <a:spcBef>
                <a:spcPts val="1000"/>
              </a:spcBef>
              <a:buClr>
                <a:schemeClr val="bg2">
                  <a:lumMod val="40000"/>
                  <a:lumOff val="60000"/>
                </a:schemeClr>
              </a:buClr>
              <a:buSzPct val="80000"/>
              <a:buFont typeface="Wingdings 3" charset="2"/>
              <a:buChar char=""/>
            </a:pPr>
            <a:r>
              <a:rPr lang="en-US" u="none" strike="noStrike" dirty="0">
                <a:effectLst/>
                <a:latin typeface="+mj-lt"/>
                <a:ea typeface="+mj-ea"/>
                <a:cs typeface="+mj-cs"/>
              </a:rPr>
              <a:t> </a:t>
            </a:r>
            <a:endParaRPr lang="en-US" dirty="0">
              <a:effectLst/>
              <a:latin typeface="+mj-lt"/>
              <a:ea typeface="+mj-ea"/>
              <a:cs typeface="+mj-cs"/>
            </a:endParaRPr>
          </a:p>
        </p:txBody>
      </p:sp>
    </p:spTree>
    <p:extLst>
      <p:ext uri="{BB962C8B-B14F-4D97-AF65-F5344CB8AC3E}">
        <p14:creationId xmlns:p14="http://schemas.microsoft.com/office/powerpoint/2010/main" val="266515844"/>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useBgFill="1">
        <p:nvSpPr>
          <p:cNvPr id="8" name="Rectangle 9">
            <a:extLst>
              <a:ext uri="{FF2B5EF4-FFF2-40B4-BE49-F238E27FC236}">
                <a16:creationId xmlns:a16="http://schemas.microsoft.com/office/drawing/2014/main" id="{4309F268-A45B-4517-B03F-2774BAEFF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82421F7-70D7-9105-BAD4-5EE5CE64F506}"/>
              </a:ext>
            </a:extLst>
          </p:cNvPr>
          <p:cNvSpPr txBox="1"/>
          <p:nvPr/>
        </p:nvSpPr>
        <p:spPr>
          <a:xfrm>
            <a:off x="892098" y="1528927"/>
            <a:ext cx="10432672" cy="5170646"/>
          </a:xfrm>
          <a:prstGeom prst="rect">
            <a:avLst/>
          </a:prstGeom>
          <a:noFill/>
        </p:spPr>
        <p:txBody>
          <a:bodyPr wrap="square">
            <a:spAutoFit/>
          </a:bodyPr>
          <a:lstStyle/>
          <a:p>
            <a:pPr marL="342900" indent="-342900" algn="just" defTabSz="470916">
              <a:spcAft>
                <a:spcPts val="600"/>
              </a:spcAft>
              <a:buFont typeface="Arial" panose="020B0604020202020204" pitchFamily="34" charset="0"/>
              <a:buChar char="•"/>
            </a:pPr>
            <a:r>
              <a:rPr lang="en-US" sz="2000" kern="1200" dirty="0">
                <a:solidFill>
                  <a:schemeClr val="tx1"/>
                </a:solidFill>
              </a:rPr>
              <a:t>By examining the delay and cancellation data, airlines can identify common causes of delays and cancellations.</a:t>
            </a:r>
          </a:p>
          <a:p>
            <a:pPr marL="342900" indent="-342900" algn="just" defTabSz="470916">
              <a:spcAft>
                <a:spcPts val="600"/>
              </a:spcAft>
              <a:buFont typeface="Arial" panose="020B0604020202020204" pitchFamily="34" charset="0"/>
              <a:buChar char="•"/>
            </a:pPr>
            <a:endParaRPr lang="en-US" sz="2000" kern="1200" dirty="0">
              <a:solidFill>
                <a:schemeClr val="tx1"/>
              </a:solidFill>
            </a:endParaRPr>
          </a:p>
          <a:p>
            <a:pPr marL="342900" indent="-342900" algn="just" defTabSz="470916">
              <a:spcAft>
                <a:spcPts val="600"/>
              </a:spcAft>
              <a:buFont typeface="Arial" panose="020B0604020202020204" pitchFamily="34" charset="0"/>
              <a:buChar char="•"/>
            </a:pPr>
            <a:r>
              <a:rPr lang="en-US" sz="2000" kern="1200" dirty="0">
                <a:solidFill>
                  <a:schemeClr val="tx1"/>
                </a:solidFill>
              </a:rPr>
              <a:t>From this system, the users will be able to schedule flights by checking other flights delay, cancelled and scheduled timing.</a:t>
            </a:r>
          </a:p>
          <a:p>
            <a:pPr marL="342900" indent="-342900" algn="just" defTabSz="470916">
              <a:spcAft>
                <a:spcPts val="600"/>
              </a:spcAft>
              <a:buFont typeface="Arial" panose="020B0604020202020204" pitchFamily="34" charset="0"/>
              <a:buChar char="•"/>
            </a:pPr>
            <a:endParaRPr lang="en-US" sz="2000" kern="1200" dirty="0">
              <a:solidFill>
                <a:schemeClr val="tx1"/>
              </a:solidFill>
            </a:endParaRPr>
          </a:p>
          <a:p>
            <a:pPr marL="342900" indent="-342900" algn="just" defTabSz="470916">
              <a:spcAft>
                <a:spcPts val="600"/>
              </a:spcAft>
              <a:buFont typeface="Arial" panose="020B0604020202020204" pitchFamily="34" charset="0"/>
              <a:buChar char="•"/>
            </a:pPr>
            <a:r>
              <a:rPr lang="en-US" sz="2000" kern="1200" dirty="0">
                <a:solidFill>
                  <a:schemeClr val="tx1"/>
                </a:solidFill>
              </a:rPr>
              <a:t>Based on the geographical insights and taxi-on off timings, optimized </a:t>
            </a:r>
            <a:r>
              <a:rPr lang="en-US" sz="2000" dirty="0"/>
              <a:t>a</a:t>
            </a:r>
            <a:r>
              <a:rPr lang="en-US" sz="2000" kern="1200" dirty="0">
                <a:solidFill>
                  <a:schemeClr val="tx1"/>
                </a:solidFill>
              </a:rPr>
              <a:t>irport </a:t>
            </a:r>
            <a:r>
              <a:rPr lang="en-US" sz="2000" dirty="0"/>
              <a:t>s</a:t>
            </a:r>
            <a:r>
              <a:rPr lang="en-US" sz="2000" kern="1200" dirty="0">
                <a:solidFill>
                  <a:schemeClr val="tx1"/>
                </a:solidFill>
              </a:rPr>
              <a:t>election and taxi </a:t>
            </a:r>
            <a:r>
              <a:rPr lang="en-US" sz="2000" dirty="0"/>
              <a:t>t</a:t>
            </a:r>
            <a:r>
              <a:rPr lang="en-US" sz="2000" kern="1200" dirty="0">
                <a:solidFill>
                  <a:schemeClr val="tx1"/>
                </a:solidFill>
              </a:rPr>
              <a:t>iming.</a:t>
            </a:r>
          </a:p>
          <a:p>
            <a:pPr marL="342900" indent="-342900" algn="just" defTabSz="470916">
              <a:spcAft>
                <a:spcPts val="600"/>
              </a:spcAft>
              <a:buFont typeface="Arial" panose="020B0604020202020204" pitchFamily="34" charset="0"/>
              <a:buChar char="•"/>
            </a:pPr>
            <a:endParaRPr lang="en-US" sz="2000" kern="1200" dirty="0">
              <a:solidFill>
                <a:schemeClr val="tx1"/>
              </a:solidFill>
            </a:endParaRPr>
          </a:p>
          <a:p>
            <a:pPr marL="342900" indent="-342900" algn="just" defTabSz="470916">
              <a:spcAft>
                <a:spcPts val="600"/>
              </a:spcAft>
              <a:buFont typeface="Arial" panose="020B0604020202020204" pitchFamily="34" charset="0"/>
              <a:buChar char="•"/>
            </a:pPr>
            <a:r>
              <a:rPr lang="en-US" sz="2000" kern="1200" dirty="0">
                <a:solidFill>
                  <a:schemeClr val="tx1"/>
                </a:solidFill>
              </a:rPr>
              <a:t>User-friendly experience.</a:t>
            </a:r>
          </a:p>
          <a:p>
            <a:pPr marL="342900" indent="-342900" algn="just" defTabSz="470916">
              <a:spcAft>
                <a:spcPts val="600"/>
              </a:spcAft>
              <a:buFont typeface="Arial" panose="020B0604020202020204" pitchFamily="34" charset="0"/>
              <a:buChar char="•"/>
            </a:pPr>
            <a:endParaRPr lang="en-US" sz="2000" kern="1200" dirty="0">
              <a:solidFill>
                <a:schemeClr val="tx1"/>
              </a:solidFill>
            </a:endParaRPr>
          </a:p>
          <a:p>
            <a:pPr marL="342900" indent="-342900" algn="just" defTabSz="470916">
              <a:spcAft>
                <a:spcPts val="600"/>
              </a:spcAft>
              <a:buFont typeface="Arial" panose="020B0604020202020204" pitchFamily="34" charset="0"/>
              <a:buChar char="•"/>
            </a:pPr>
            <a:r>
              <a:rPr lang="en-US" sz="2000" kern="1200" dirty="0">
                <a:solidFill>
                  <a:schemeClr val="tx1"/>
                </a:solidFill>
              </a:rPr>
              <a:t>Understand flight cancellations.</a:t>
            </a:r>
          </a:p>
          <a:p>
            <a:pPr marL="342900" indent="-342900" algn="just" defTabSz="470916">
              <a:spcAft>
                <a:spcPts val="600"/>
              </a:spcAft>
              <a:buFont typeface="Arial" panose="020B0604020202020204" pitchFamily="34" charset="0"/>
              <a:buChar char="•"/>
            </a:pPr>
            <a:endParaRPr lang="en-US" sz="2000" kern="1200" dirty="0">
              <a:solidFill>
                <a:schemeClr val="tx1"/>
              </a:solidFill>
            </a:endParaRPr>
          </a:p>
          <a:p>
            <a:pPr marL="342900" indent="-342900" algn="just" defTabSz="470916">
              <a:spcAft>
                <a:spcPts val="600"/>
              </a:spcAft>
              <a:buFont typeface="Arial" panose="020B0604020202020204" pitchFamily="34" charset="0"/>
              <a:buChar char="•"/>
            </a:pPr>
            <a:r>
              <a:rPr lang="en-US" sz="2000" kern="1200" dirty="0">
                <a:solidFill>
                  <a:schemeClr val="tx1"/>
                </a:solidFill>
              </a:rPr>
              <a:t>Identify airlines with high delay rates. </a:t>
            </a:r>
          </a:p>
        </p:txBody>
      </p:sp>
      <p:sp>
        <p:nvSpPr>
          <p:cNvPr id="5" name="TextBox 4">
            <a:extLst>
              <a:ext uri="{FF2B5EF4-FFF2-40B4-BE49-F238E27FC236}">
                <a16:creationId xmlns:a16="http://schemas.microsoft.com/office/drawing/2014/main" id="{6B3E561D-81DD-E357-0BA2-CA4E113B7AF2}"/>
              </a:ext>
            </a:extLst>
          </p:cNvPr>
          <p:cNvSpPr txBox="1"/>
          <p:nvPr/>
        </p:nvSpPr>
        <p:spPr>
          <a:xfrm>
            <a:off x="1706824" y="741482"/>
            <a:ext cx="8778351" cy="584775"/>
          </a:xfrm>
          <a:prstGeom prst="rect">
            <a:avLst/>
          </a:prstGeom>
          <a:noFill/>
        </p:spPr>
        <p:txBody>
          <a:bodyPr wrap="square" rtlCol="0">
            <a:spAutoFit/>
          </a:bodyPr>
          <a:lstStyle/>
          <a:p>
            <a:pPr algn="ctr" defTabSz="470916">
              <a:spcAft>
                <a:spcPts val="600"/>
              </a:spcAft>
            </a:pPr>
            <a:r>
              <a:rPr lang="en-US" sz="3200" kern="1200" dirty="0">
                <a:solidFill>
                  <a:schemeClr val="tx1"/>
                </a:solidFill>
                <a:latin typeface="Times New Roman" panose="02020603050405020304" pitchFamily="18" charset="0"/>
                <a:cs typeface="Times New Roman" panose="02020603050405020304" pitchFamily="18" charset="0"/>
              </a:rPr>
              <a:t>ANALYSIS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7223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extBox 2">
            <a:extLst>
              <a:ext uri="{FF2B5EF4-FFF2-40B4-BE49-F238E27FC236}">
                <a16:creationId xmlns:a16="http://schemas.microsoft.com/office/drawing/2014/main" id="{3F220203-A906-7A70-1013-F6F60A0B36A7}"/>
              </a:ext>
            </a:extLst>
          </p:cNvPr>
          <p:cNvGraphicFramePr/>
          <p:nvPr>
            <p:extLst>
              <p:ext uri="{D42A27DB-BD31-4B8C-83A1-F6EECF244321}">
                <p14:modId xmlns:p14="http://schemas.microsoft.com/office/powerpoint/2010/main" val="3375322478"/>
              </p:ext>
            </p:extLst>
          </p:nvPr>
        </p:nvGraphicFramePr>
        <p:xfrm>
          <a:off x="1341136" y="1138518"/>
          <a:ext cx="9509728" cy="41954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5166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7" name="Picture 14">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58" name="Picture 16">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59" name="Oval 18">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0" name="Picture 20">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61" name="Picture 22">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62" name="Rectangle 24">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3" name="Rectangle 26">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D037553-DEC6-ABC1-7C0C-B0E2E1BCA6B2}"/>
              </a:ext>
            </a:extLst>
          </p:cNvPr>
          <p:cNvSpPr txBox="1"/>
          <p:nvPr/>
        </p:nvSpPr>
        <p:spPr>
          <a:xfrm>
            <a:off x="643855" y="1447799"/>
            <a:ext cx="3108626" cy="606348"/>
          </a:xfrm>
          <a:prstGeom prst="rect">
            <a:avLst/>
          </a:prstGeom>
        </p:spPr>
        <p:txBody>
          <a:bodyPr vert="horz" lIns="91440" tIns="45720" rIns="91440" bIns="45720" rtlCol="0" anchor="b">
            <a:normAutofit/>
          </a:bodyPr>
          <a:lstStyle/>
          <a:p>
            <a:pPr>
              <a:spcBef>
                <a:spcPct val="0"/>
              </a:spcBef>
              <a:spcAft>
                <a:spcPts val="600"/>
              </a:spcAft>
            </a:pPr>
            <a:r>
              <a:rPr lang="en-US" sz="3200" b="0" i="0" kern="1200" dirty="0">
                <a:solidFill>
                  <a:srgbClr val="EBEBEB"/>
                </a:solidFill>
                <a:effectLst/>
                <a:latin typeface="+mj-lt"/>
                <a:ea typeface="+mj-ea"/>
                <a:cs typeface="+mj-cs"/>
              </a:rPr>
              <a:t>SQL CODES</a:t>
            </a:r>
            <a:endParaRPr lang="en-US" sz="3200" b="0" i="0" kern="1200" dirty="0">
              <a:solidFill>
                <a:srgbClr val="EBEBEB"/>
              </a:solidFill>
              <a:latin typeface="+mj-lt"/>
              <a:ea typeface="+mj-ea"/>
              <a:cs typeface="+mj-cs"/>
            </a:endParaRPr>
          </a:p>
        </p:txBody>
      </p:sp>
      <p:sp>
        <p:nvSpPr>
          <p:cNvPr id="64"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65" name="Freeform: Shape 30">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US"/>
          </a:p>
        </p:txBody>
      </p:sp>
      <p:sp>
        <p:nvSpPr>
          <p:cNvPr id="66" name="Rectangle 32">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TextBox 8">
            <a:extLst>
              <a:ext uri="{FF2B5EF4-FFF2-40B4-BE49-F238E27FC236}">
                <a16:creationId xmlns:a16="http://schemas.microsoft.com/office/drawing/2014/main" id="{E016C610-5446-C95B-6295-702AED226F9C}"/>
              </a:ext>
            </a:extLst>
          </p:cNvPr>
          <p:cNvSpPr txBox="1"/>
          <p:nvPr/>
        </p:nvSpPr>
        <p:spPr>
          <a:xfrm>
            <a:off x="643855" y="3072386"/>
            <a:ext cx="3108057" cy="1760872"/>
          </a:xfrm>
          <a:prstGeom prst="rect">
            <a:avLst/>
          </a:prstGeom>
        </p:spPr>
        <p:txBody>
          <a:bodyPr vert="horz" lIns="91440" tIns="45720" rIns="91440" bIns="45720" rtlCol="0">
            <a:normAutofit/>
          </a:bodyPr>
          <a:lstStyle/>
          <a:p>
            <a:pPr>
              <a:lnSpc>
                <a:spcPct val="90000"/>
              </a:lnSpc>
              <a:spcBef>
                <a:spcPts val="1000"/>
              </a:spcBef>
              <a:buClr>
                <a:schemeClr val="bg2">
                  <a:lumMod val="40000"/>
                  <a:lumOff val="60000"/>
                </a:schemeClr>
              </a:buClr>
              <a:buSzPct val="80000"/>
              <a:buFont typeface="Wingdings 3" charset="2"/>
              <a:buChar char=""/>
            </a:pPr>
            <a:endParaRPr lang="en-US" sz="800" dirty="0">
              <a:solidFill>
                <a:srgbClr val="FFFFFF"/>
              </a:solidFill>
              <a:latin typeface="+mj-lt"/>
              <a:ea typeface="+mj-ea"/>
              <a:cs typeface="+mj-cs"/>
            </a:endParaRPr>
          </a:p>
          <a:p>
            <a:pPr>
              <a:lnSpc>
                <a:spcPct val="90000"/>
              </a:lnSpc>
              <a:spcBef>
                <a:spcPts val="1000"/>
              </a:spcBef>
              <a:buClr>
                <a:schemeClr val="bg2">
                  <a:lumMod val="40000"/>
                  <a:lumOff val="60000"/>
                </a:schemeClr>
              </a:buClr>
              <a:buSzPct val="80000"/>
              <a:buFont typeface="Wingdings 3" charset="2"/>
              <a:buChar char=""/>
            </a:pPr>
            <a:endParaRPr lang="en-US" sz="800" dirty="0">
              <a:solidFill>
                <a:srgbClr val="FFFFFF"/>
              </a:solidFill>
              <a:latin typeface="+mj-lt"/>
              <a:ea typeface="+mj-ea"/>
              <a:cs typeface="+mj-cs"/>
            </a:endParaRPr>
          </a:p>
          <a:p>
            <a:pPr>
              <a:lnSpc>
                <a:spcPct val="90000"/>
              </a:lnSpc>
              <a:spcBef>
                <a:spcPts val="1000"/>
              </a:spcBef>
              <a:buClr>
                <a:schemeClr val="bg2">
                  <a:lumMod val="40000"/>
                  <a:lumOff val="60000"/>
                </a:schemeClr>
              </a:buClr>
              <a:buSzPct val="80000"/>
            </a:pPr>
            <a:endParaRPr lang="en-US" sz="800" dirty="0">
              <a:solidFill>
                <a:srgbClr val="FFFFFF"/>
              </a:solidFill>
              <a:latin typeface="+mj-lt"/>
              <a:ea typeface="+mj-ea"/>
              <a:cs typeface="+mj-cs"/>
            </a:endParaRPr>
          </a:p>
          <a:p>
            <a:pPr>
              <a:lnSpc>
                <a:spcPct val="90000"/>
              </a:lnSpc>
              <a:spcBef>
                <a:spcPts val="1000"/>
              </a:spcBef>
              <a:buClr>
                <a:schemeClr val="bg2">
                  <a:lumMod val="40000"/>
                  <a:lumOff val="60000"/>
                </a:schemeClr>
              </a:buClr>
              <a:buSzPct val="80000"/>
              <a:buFont typeface="Wingdings 3" charset="2"/>
              <a:buChar char=""/>
            </a:pPr>
            <a:r>
              <a:rPr lang="en-US" sz="1300" dirty="0">
                <a:solidFill>
                  <a:srgbClr val="FFFFFF"/>
                </a:solidFill>
                <a:latin typeface="+mj-lt"/>
                <a:ea typeface="+mj-ea"/>
                <a:cs typeface="Times New Roman" panose="02020603050405020304" pitchFamily="18" charset="0"/>
              </a:rPr>
              <a:t>Analyses the general pattern of each flight on its delay by comparing the arrival &amp; destination delays.</a:t>
            </a:r>
          </a:p>
          <a:p>
            <a:pPr>
              <a:lnSpc>
                <a:spcPct val="90000"/>
              </a:lnSpc>
              <a:spcBef>
                <a:spcPts val="1000"/>
              </a:spcBef>
              <a:buClr>
                <a:schemeClr val="bg2">
                  <a:lumMod val="40000"/>
                  <a:lumOff val="60000"/>
                </a:schemeClr>
              </a:buClr>
              <a:buSzPct val="80000"/>
            </a:pPr>
            <a:endParaRPr lang="en-US" sz="800" dirty="0">
              <a:solidFill>
                <a:srgbClr val="FFFFFF"/>
              </a:solidFill>
              <a:latin typeface="+mj-lt"/>
              <a:ea typeface="+mj-ea"/>
              <a:cs typeface="+mj-cs"/>
            </a:endParaRPr>
          </a:p>
        </p:txBody>
      </p:sp>
      <p:pic>
        <p:nvPicPr>
          <p:cNvPr id="10" name="Picture 9" descr="A screenshot of a computer&#10;&#10;Description automatically generated">
            <a:extLst>
              <a:ext uri="{FF2B5EF4-FFF2-40B4-BE49-F238E27FC236}">
                <a16:creationId xmlns:a16="http://schemas.microsoft.com/office/drawing/2014/main" id="{8228A6DB-E3B0-F3B8-2480-84A36A7F8B42}"/>
              </a:ext>
            </a:extLst>
          </p:cNvPr>
          <p:cNvPicPr>
            <a:picLocks noChangeAspect="1"/>
          </p:cNvPicPr>
          <p:nvPr/>
        </p:nvPicPr>
        <p:blipFill>
          <a:blip r:embed="rId6"/>
          <a:stretch>
            <a:fillRect/>
          </a:stretch>
        </p:blipFill>
        <p:spPr>
          <a:xfrm>
            <a:off x="4680867" y="1243853"/>
            <a:ext cx="6863431" cy="4995582"/>
          </a:xfrm>
          <a:prstGeom prst="rect">
            <a:avLst/>
          </a:prstGeom>
          <a:effectLst/>
        </p:spPr>
      </p:pic>
      <p:sp>
        <p:nvSpPr>
          <p:cNvPr id="12" name="TextBox 11">
            <a:extLst>
              <a:ext uri="{FF2B5EF4-FFF2-40B4-BE49-F238E27FC236}">
                <a16:creationId xmlns:a16="http://schemas.microsoft.com/office/drawing/2014/main" id="{F1909402-D6E9-4973-AB2D-4247E4FED51F}"/>
              </a:ext>
            </a:extLst>
          </p:cNvPr>
          <p:cNvSpPr txBox="1"/>
          <p:nvPr/>
        </p:nvSpPr>
        <p:spPr>
          <a:xfrm>
            <a:off x="4341811" y="688524"/>
            <a:ext cx="6096000" cy="375552"/>
          </a:xfrm>
          <a:prstGeom prst="rect">
            <a:avLst/>
          </a:prstGeom>
          <a:noFill/>
        </p:spPr>
        <p:txBody>
          <a:bodyPr wrap="square">
            <a:spAutoFit/>
          </a:bodyPr>
          <a:lstStyle/>
          <a:p>
            <a:pPr marL="0" marR="0">
              <a:lnSpc>
                <a:spcPct val="107000"/>
              </a:lnSpc>
              <a:spcBef>
                <a:spcPts val="0"/>
              </a:spcBef>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1. TIME VARIATION OF ALL FLIGHTS AND STATUS OF ARRIVAL</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27151937"/>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4135</TotalTime>
  <Words>890</Words>
  <Application>Microsoft Office PowerPoint</Application>
  <PresentationFormat>Widescreen</PresentationFormat>
  <Paragraphs>134</Paragraphs>
  <Slides>22</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22</vt:i4>
      </vt:variant>
    </vt:vector>
  </HeadingPairs>
  <TitlesOfParts>
    <vt:vector size="31" baseType="lpstr">
      <vt:lpstr>Arial</vt:lpstr>
      <vt:lpstr>Calibri</vt:lpstr>
      <vt:lpstr>Calibri Light</vt:lpstr>
      <vt:lpstr>Century Gothic</vt:lpstr>
      <vt:lpstr>Times New Roman</vt:lpstr>
      <vt:lpstr>Wingdings</vt:lpstr>
      <vt:lpstr>Wingdings 3</vt:lpstr>
      <vt:lpstr>Ion</vt:lpstr>
      <vt:lpstr>Office Theme</vt:lpstr>
      <vt:lpstr>AIRLINE SYSTEM</vt:lpstr>
      <vt:lpstr>PowerPoint Presentation</vt:lpstr>
      <vt:lpstr>PowerPoint Presentation</vt:lpstr>
      <vt:lpstr>HOW THE US DOMESTIC AIRLINES 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DIFFERENTIATION</dc:title>
  <dc:creator>Ashna Alex</dc:creator>
  <cp:lastModifiedBy>Jerin T Thomas</cp:lastModifiedBy>
  <cp:revision>7</cp:revision>
  <dcterms:created xsi:type="dcterms:W3CDTF">2023-07-16T17:23:07Z</dcterms:created>
  <dcterms:modified xsi:type="dcterms:W3CDTF">2023-08-17T16:19:19Z</dcterms:modified>
</cp:coreProperties>
</file>